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sldIdLst>
    <p:sldId id="261" r:id="rId2"/>
    <p:sldId id="257" r:id="rId3"/>
    <p:sldId id="258" r:id="rId4"/>
    <p:sldId id="259" r:id="rId5"/>
    <p:sldId id="262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FFFFCC"/>
    <a:srgbClr val="FF0000"/>
    <a:srgbClr val="FF6600"/>
    <a:srgbClr val="FF00FF"/>
    <a:srgbClr val="00FFFF"/>
    <a:srgbClr val="0000FF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007" autoAdjust="0"/>
  </p:normalViewPr>
  <p:slideViewPr>
    <p:cSldViewPr>
      <p:cViewPr varScale="1">
        <p:scale>
          <a:sx n="68" d="100"/>
          <a:sy n="68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632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68AE1FB-2AEC-449B-AAE8-743A3D9BC53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7DC05C-3A30-40DE-9B31-DFC972752E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E77D4A-E1A0-4900-BFBA-DF1740BBC6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B83781-27EA-4571-B609-78A7BE3FBB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5589AA-A25D-4465-8FE3-14849B8C20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9F8E70-E42D-49D0-B1B2-22743A1BE3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B14D5C-2294-4625-AAD5-C9C32F7519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D787DC-0F5F-4EA7-8FDC-1CD03F6777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DDD9F-332A-4A84-B00F-0B6AA3914F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8E583B-6064-4149-B333-845F7225BE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25155-DE74-4B56-A822-0909518BDA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A2FA7AEB-94E5-448B-B9A7-BB30077DA0D6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gif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0.gif"/><Relationship Id="rId2" Type="http://schemas.openxmlformats.org/officeDocument/2006/relationships/audio" Target="file:///C:\Users\ADMIN\Desktop\NUOC%20VAN%20LANG%20-%20MINH%202015\dmlh%2000_01_02-.mp3" TargetMode="External"/><Relationship Id="rId1" Type="http://schemas.openxmlformats.org/officeDocument/2006/relationships/audio" Target="file:///C:\Documents%20and%20Settings\Administrator\Desktop\dong%20mau%20lac%20hong%20ppt.MP3" TargetMode="Externa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gif"/><Relationship Id="rId9" Type="http://schemas.openxmlformats.org/officeDocument/2006/relationships/image" Target="../media/image1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8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-24"/>
            <a:chExt cx="5760" cy="4368"/>
          </a:xfrm>
        </p:grpSpPr>
        <p:grpSp>
          <p:nvGrpSpPr>
            <p:cNvPr id="3" name="Group 159"/>
            <p:cNvGrpSpPr>
              <a:grpSpLocks/>
            </p:cNvGrpSpPr>
            <p:nvPr/>
          </p:nvGrpSpPr>
          <p:grpSpPr bwMode="auto">
            <a:xfrm>
              <a:off x="0" y="-24"/>
              <a:ext cx="5760" cy="4368"/>
              <a:chOff x="0" y="-24"/>
              <a:chExt cx="5760" cy="4368"/>
            </a:xfrm>
          </p:grpSpPr>
          <p:pic>
            <p:nvPicPr>
              <p:cNvPr id="2075" name="Picture 160" descr="ttrtrtr1151380670"/>
              <p:cNvPicPr>
                <a:picLocks noChangeAspect="1" noChangeArrowheads="1" noCrop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0" y="-24"/>
                <a:ext cx="5760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6" name="Picture 161" descr="ttrtrtr1151380670"/>
              <p:cNvPicPr>
                <a:picLocks noChangeAspect="1" noChangeArrowheads="1" noCrop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5400000">
                <a:off x="3504" y="2064"/>
                <a:ext cx="432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7" name="Picture 162" descr="ttrtrtr1151380670"/>
              <p:cNvPicPr>
                <a:picLocks noChangeAspect="1" noChangeArrowheads="1" noCrop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-5400000">
                <a:off x="-2088" y="2088"/>
                <a:ext cx="4320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8" name="Picture 163" descr="ttrtrtr1151380670"/>
              <p:cNvPicPr>
                <a:picLocks noChangeAspect="1" noChangeArrowheads="1" noCrop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0" y="4200"/>
                <a:ext cx="5760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" name="Group 164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2067" name="Picture 165" descr="flower[1][1][1][1]"/>
              <p:cNvPicPr>
                <a:picLocks noChangeAspect="1" noChangeArrowheads="1" noCrop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0" y="0"/>
                <a:ext cx="576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8" name="Picture 166" descr="flower[1][1][1][1]"/>
              <p:cNvPicPr>
                <a:picLocks noChangeAspect="1" noChangeArrowheads="1" noCrop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0" y="3942"/>
                <a:ext cx="576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9" name="Picture 167" descr="flower[1][1][1][1]"/>
              <p:cNvPicPr>
                <a:picLocks noChangeAspect="1" noChangeArrowheads="1" noCrop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-5400000">
                <a:off x="-1971" y="1971"/>
                <a:ext cx="432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0" name="Picture 168" descr="flower[1][1][1][1]"/>
              <p:cNvPicPr>
                <a:picLocks noChangeAspect="1" noChangeArrowheads="1" noCrop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-5400000">
                <a:off x="3411" y="1971"/>
                <a:ext cx="432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1" name="Picture 169" descr="012"/>
              <p:cNvPicPr>
                <a:picLocks noChangeAspect="1" noChangeArrowheads="1" noCrop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0" y="0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2" name="Picture 170" descr="012"/>
              <p:cNvPicPr>
                <a:picLocks noChangeAspect="1" noChangeArrowheads="1" noCrop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0" y="3597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3" name="Picture 171" descr="012"/>
              <p:cNvPicPr>
                <a:picLocks noChangeAspect="1" noChangeArrowheads="1" noCrop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 rot="10800000">
                <a:off x="4944" y="0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4" name="Picture 172" descr="012"/>
              <p:cNvPicPr>
                <a:picLocks noChangeAspect="1" noChangeArrowheads="1" noCrop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 rot="10800000">
                <a:off x="4944" y="3597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2051" name="Picture 173" descr="465af31824312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24400" y="470535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74" descr="465af31824312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31163" y="4114800"/>
            <a:ext cx="1112837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75" descr="Picture7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05200" y="48006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176" descr="Picture7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86600" y="49530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177" descr="Picture7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57400" y="53340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178" descr="Picture7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38200" y="49530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79" descr="Picture7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81600" y="49530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80" descr="465af31824312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47800" y="470535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81" descr="465af31824312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19400" y="487680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82" descr="465af31824312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3600" y="470535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84" descr="465af31824312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0" y="470535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185" descr="465af31824312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487680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WordArt 6"/>
          <p:cNvSpPr>
            <a:spLocks noChangeArrowheads="1" noChangeShapeType="1" noTextEdit="1"/>
          </p:cNvSpPr>
          <p:nvPr/>
        </p:nvSpPr>
        <p:spPr bwMode="auto">
          <a:xfrm>
            <a:off x="1157288" y="1066800"/>
            <a:ext cx="6843712" cy="5791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ĐÔ THỊ VIỆT HƯNG</a:t>
            </a:r>
            <a:endParaRPr lang="en-US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3400" y="3505200"/>
            <a:ext cx="82296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endParaRPr lang="en-US" sz="2400" kern="10" dirty="0" smtClean="0">
              <a:ln w="9525">
                <a:solidFill>
                  <a:srgbClr val="FF0000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en-US" sz="42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NHIỆT LIỆT CHÀO MỪNG CÁC THẦY CÔ GIÁO VỀ DỰ GIỜ  </a:t>
            </a:r>
            <a:endParaRPr lang="en-US" sz="42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0" y="0"/>
            <a:ext cx="8915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dirty="0">
                <a:solidFill>
                  <a:srgbClr val="003366"/>
                </a:solidFill>
                <a:effectLst/>
                <a:latin typeface="Arial" charset="0"/>
              </a:rPr>
              <a:t/>
            </a:r>
            <a:br>
              <a:rPr lang="en-US" dirty="0">
                <a:solidFill>
                  <a:srgbClr val="003366"/>
                </a:solidFill>
                <a:effectLst/>
                <a:latin typeface="Arial" charset="0"/>
              </a:rPr>
            </a:br>
            <a:r>
              <a:rPr lang="en-US" u="sng" dirty="0" err="1">
                <a:solidFill>
                  <a:srgbClr val="003366"/>
                </a:solidFill>
                <a:effectLst/>
                <a:latin typeface="Arial" charset="0"/>
              </a:rPr>
              <a:t>Chính</a:t>
            </a:r>
            <a:r>
              <a:rPr lang="en-US" u="sng" dirty="0">
                <a:solidFill>
                  <a:srgbClr val="003366"/>
                </a:solidFill>
                <a:effectLst/>
                <a:latin typeface="Arial" charset="0"/>
              </a:rPr>
              <a:t> </a:t>
            </a:r>
            <a:r>
              <a:rPr lang="en-US" u="sng" dirty="0" err="1">
                <a:solidFill>
                  <a:srgbClr val="003366"/>
                </a:solidFill>
                <a:effectLst/>
                <a:latin typeface="Arial" charset="0"/>
              </a:rPr>
              <a:t>tả</a:t>
            </a:r>
            <a:r>
              <a:rPr lang="en-US" dirty="0">
                <a:solidFill>
                  <a:srgbClr val="003366"/>
                </a:solidFill>
                <a:effectLst/>
                <a:latin typeface="Arial" charset="0"/>
              </a:rPr>
              <a:t> </a:t>
            </a:r>
            <a:br>
              <a:rPr lang="en-US" dirty="0">
                <a:solidFill>
                  <a:srgbClr val="003366"/>
                </a:solidFill>
                <a:effectLst/>
                <a:latin typeface="Arial" charset="0"/>
              </a:rPr>
            </a:br>
            <a:endParaRPr lang="en-US" dirty="0">
              <a:solidFill>
                <a:srgbClr val="003366"/>
              </a:solidFill>
              <a:effectLst/>
              <a:latin typeface="Arial" charset="0"/>
            </a:endParaRP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295400" y="914400"/>
            <a:ext cx="44926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I. Nghe viết:</a:t>
            </a:r>
            <a:r>
              <a:rPr lang="en-US" sz="4400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Sầu riêng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538288" y="1524000"/>
            <a:ext cx="17097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sầu riêng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3151188" y="1524000"/>
            <a:ext cx="6588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trổ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762000" y="1524000"/>
            <a:ext cx="8842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Hoa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3733800" y="1524000"/>
            <a:ext cx="7715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vào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4373563" y="1524000"/>
            <a:ext cx="8842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cuối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5162550" y="1524000"/>
            <a:ext cx="8842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năm</a:t>
            </a: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5886450" y="1524000"/>
            <a:ext cx="285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6019800" y="1524000"/>
            <a:ext cx="793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Gió</a:t>
            </a: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6705600" y="1524000"/>
            <a:ext cx="812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đưa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7391400" y="1524000"/>
            <a:ext cx="12334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hương</a:t>
            </a:r>
          </a:p>
        </p:txBody>
      </p:sp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228600" y="2057400"/>
            <a:ext cx="10112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thơm</a:t>
            </a:r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1143000" y="2057400"/>
            <a:ext cx="9064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ngát</a:t>
            </a:r>
          </a:p>
        </p:txBody>
      </p:sp>
      <p:sp>
        <p:nvSpPr>
          <p:cNvPr id="7191" name="Text Box 23"/>
          <p:cNvSpPr txBox="1">
            <a:spLocks noChangeArrowheads="1"/>
          </p:cNvSpPr>
          <p:nvPr/>
        </p:nvSpPr>
        <p:spPr bwMode="auto">
          <a:xfrm>
            <a:off x="1981200" y="2057400"/>
            <a:ext cx="812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như</a:t>
            </a:r>
          </a:p>
        </p:txBody>
      </p:sp>
      <p:sp>
        <p:nvSpPr>
          <p:cNvPr id="7192" name="Text Box 24"/>
          <p:cNvSpPr txBox="1">
            <a:spLocks noChangeArrowheads="1"/>
          </p:cNvSpPr>
          <p:nvPr/>
        </p:nvSpPr>
        <p:spPr bwMode="auto">
          <a:xfrm>
            <a:off x="2725738" y="2057400"/>
            <a:ext cx="19224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hương cau</a:t>
            </a:r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4495800" y="2057400"/>
            <a:ext cx="285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</a:t>
            </a:r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4692650" y="2057400"/>
            <a:ext cx="20907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hương bưởi</a:t>
            </a:r>
          </a:p>
        </p:txBody>
      </p:sp>
      <p:sp>
        <p:nvSpPr>
          <p:cNvPr id="7197" name="Text Box 29"/>
          <p:cNvSpPr txBox="1">
            <a:spLocks noChangeArrowheads="1"/>
          </p:cNvSpPr>
          <p:nvPr/>
        </p:nvSpPr>
        <p:spPr bwMode="auto">
          <a:xfrm>
            <a:off x="6764338" y="2057400"/>
            <a:ext cx="7032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tỏa</a:t>
            </a:r>
          </a:p>
        </p:txBody>
      </p:sp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7407275" y="2057400"/>
            <a:ext cx="9747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khắp</a:t>
            </a:r>
          </a:p>
        </p:txBody>
      </p:sp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304800" y="2514600"/>
            <a:ext cx="16970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khu vườn</a:t>
            </a:r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1828800" y="2514600"/>
            <a:ext cx="285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7201" name="Text Box 33"/>
          <p:cNvSpPr txBox="1">
            <a:spLocks noChangeArrowheads="1"/>
          </p:cNvSpPr>
          <p:nvPr/>
        </p:nvSpPr>
        <p:spPr bwMode="auto">
          <a:xfrm>
            <a:off x="2011363" y="2514600"/>
            <a:ext cx="8842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Hoa</a:t>
            </a:r>
          </a:p>
        </p:txBody>
      </p:sp>
      <p:sp>
        <p:nvSpPr>
          <p:cNvPr id="7202" name="Text Box 34"/>
          <p:cNvSpPr txBox="1">
            <a:spLocks noChangeArrowheads="1"/>
          </p:cNvSpPr>
          <p:nvPr/>
        </p:nvSpPr>
        <p:spPr bwMode="auto">
          <a:xfrm>
            <a:off x="2819400" y="2514600"/>
            <a:ext cx="793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đậu</a:t>
            </a:r>
          </a:p>
        </p:txBody>
      </p:sp>
      <p:sp>
        <p:nvSpPr>
          <p:cNvPr id="7203" name="Text Box 35"/>
          <p:cNvSpPr txBox="1">
            <a:spLocks noChangeArrowheads="1"/>
          </p:cNvSpPr>
          <p:nvPr/>
        </p:nvSpPr>
        <p:spPr bwMode="auto">
          <a:xfrm>
            <a:off x="3505200" y="2514600"/>
            <a:ext cx="19081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từng chùm</a:t>
            </a:r>
          </a:p>
        </p:txBody>
      </p:sp>
      <p:sp>
        <p:nvSpPr>
          <p:cNvPr id="7204" name="Text Box 36"/>
          <p:cNvSpPr txBox="1">
            <a:spLocks noChangeArrowheads="1"/>
          </p:cNvSpPr>
          <p:nvPr/>
        </p:nvSpPr>
        <p:spPr bwMode="auto">
          <a:xfrm>
            <a:off x="5257800" y="2514600"/>
            <a:ext cx="285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</a:t>
            </a:r>
          </a:p>
        </p:txBody>
      </p:sp>
      <p:sp>
        <p:nvSpPr>
          <p:cNvPr id="7205" name="Text Box 37"/>
          <p:cNvSpPr txBox="1">
            <a:spLocks noChangeArrowheads="1"/>
          </p:cNvSpPr>
          <p:nvPr/>
        </p:nvSpPr>
        <p:spPr bwMode="auto">
          <a:xfrm>
            <a:off x="5410200" y="2514600"/>
            <a:ext cx="8842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màu</a:t>
            </a: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6172200" y="2514600"/>
            <a:ext cx="17764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trắng ngà</a:t>
            </a:r>
          </a:p>
        </p:txBody>
      </p:sp>
      <p:sp>
        <p:nvSpPr>
          <p:cNvPr id="7209" name="Text Box 41"/>
          <p:cNvSpPr txBox="1">
            <a:spLocks noChangeArrowheads="1"/>
          </p:cNvSpPr>
          <p:nvPr/>
        </p:nvSpPr>
        <p:spPr bwMode="auto">
          <a:xfrm>
            <a:off x="7791450" y="2544763"/>
            <a:ext cx="2857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7210" name="Text Box 42"/>
          <p:cNvSpPr txBox="1">
            <a:spLocks noChangeArrowheads="1"/>
          </p:cNvSpPr>
          <p:nvPr/>
        </p:nvSpPr>
        <p:spPr bwMode="auto">
          <a:xfrm>
            <a:off x="228600" y="3048000"/>
            <a:ext cx="17764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Cánh hoa</a:t>
            </a:r>
          </a:p>
        </p:txBody>
      </p:sp>
      <p:sp>
        <p:nvSpPr>
          <p:cNvPr id="7211" name="Text Box 43"/>
          <p:cNvSpPr txBox="1">
            <a:spLocks noChangeArrowheads="1"/>
          </p:cNvSpPr>
          <p:nvPr/>
        </p:nvSpPr>
        <p:spPr bwMode="auto">
          <a:xfrm>
            <a:off x="1905000" y="3048000"/>
            <a:ext cx="793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nhỏ</a:t>
            </a:r>
          </a:p>
        </p:txBody>
      </p:sp>
      <p:sp>
        <p:nvSpPr>
          <p:cNvPr id="7212" name="Text Box 44"/>
          <p:cNvSpPr txBox="1">
            <a:spLocks noChangeArrowheads="1"/>
          </p:cNvSpPr>
          <p:nvPr/>
        </p:nvSpPr>
        <p:spPr bwMode="auto">
          <a:xfrm>
            <a:off x="2590800" y="3048000"/>
            <a:ext cx="812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như</a:t>
            </a:r>
          </a:p>
        </p:txBody>
      </p:sp>
      <p:sp>
        <p:nvSpPr>
          <p:cNvPr id="7213" name="Text Box 45"/>
          <p:cNvSpPr txBox="1">
            <a:spLocks noChangeArrowheads="1"/>
          </p:cNvSpPr>
          <p:nvPr/>
        </p:nvSpPr>
        <p:spPr bwMode="auto">
          <a:xfrm>
            <a:off x="3352800" y="3048000"/>
            <a:ext cx="12350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vảy cá</a:t>
            </a:r>
          </a:p>
        </p:txBody>
      </p:sp>
      <p:sp>
        <p:nvSpPr>
          <p:cNvPr id="7214" name="Text Box 46"/>
          <p:cNvSpPr txBox="1">
            <a:spLocks noChangeArrowheads="1"/>
          </p:cNvSpPr>
          <p:nvPr/>
        </p:nvSpPr>
        <p:spPr bwMode="auto">
          <a:xfrm>
            <a:off x="4419600" y="3078163"/>
            <a:ext cx="2857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</a:t>
            </a:r>
          </a:p>
        </p:txBody>
      </p:sp>
      <p:sp>
        <p:nvSpPr>
          <p:cNvPr id="7215" name="Text Box 47"/>
          <p:cNvSpPr txBox="1">
            <a:spLocks noChangeArrowheads="1"/>
          </p:cNvSpPr>
          <p:nvPr/>
        </p:nvSpPr>
        <p:spPr bwMode="auto">
          <a:xfrm>
            <a:off x="4591050" y="3048000"/>
            <a:ext cx="15049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hao hao</a:t>
            </a:r>
          </a:p>
        </p:txBody>
      </p:sp>
      <p:sp>
        <p:nvSpPr>
          <p:cNvPr id="7216" name="Text Box 48"/>
          <p:cNvSpPr txBox="1">
            <a:spLocks noChangeArrowheads="1"/>
          </p:cNvSpPr>
          <p:nvPr/>
        </p:nvSpPr>
        <p:spPr bwMode="auto">
          <a:xfrm>
            <a:off x="6019800" y="3048000"/>
            <a:ext cx="11096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giống</a:t>
            </a:r>
          </a:p>
        </p:txBody>
      </p:sp>
      <p:sp>
        <p:nvSpPr>
          <p:cNvPr id="7217" name="Text Box 49"/>
          <p:cNvSpPr txBox="1">
            <a:spLocks noChangeArrowheads="1"/>
          </p:cNvSpPr>
          <p:nvPr/>
        </p:nvSpPr>
        <p:spPr bwMode="auto">
          <a:xfrm>
            <a:off x="7010400" y="3048000"/>
            <a:ext cx="9747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cánh</a:t>
            </a:r>
          </a:p>
        </p:txBody>
      </p:sp>
      <p:sp>
        <p:nvSpPr>
          <p:cNvPr id="7218" name="Text Box 50"/>
          <p:cNvSpPr txBox="1">
            <a:spLocks noChangeArrowheads="1"/>
          </p:cNvSpPr>
          <p:nvPr/>
        </p:nvSpPr>
        <p:spPr bwMode="auto">
          <a:xfrm>
            <a:off x="7848600" y="3048000"/>
            <a:ext cx="7270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sen</a:t>
            </a:r>
          </a:p>
        </p:txBody>
      </p:sp>
      <p:sp>
        <p:nvSpPr>
          <p:cNvPr id="7219" name="Text Box 51"/>
          <p:cNvSpPr txBox="1">
            <a:spLocks noChangeArrowheads="1"/>
          </p:cNvSpPr>
          <p:nvPr/>
        </p:nvSpPr>
        <p:spPr bwMode="auto">
          <a:xfrm>
            <a:off x="295275" y="3611563"/>
            <a:ext cx="7715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</a:t>
            </a:r>
          </a:p>
        </p:txBody>
      </p:sp>
      <p:sp>
        <p:nvSpPr>
          <p:cNvPr id="7220" name="Text Box 52"/>
          <p:cNvSpPr txBox="1">
            <a:spLocks noChangeArrowheads="1"/>
          </p:cNvSpPr>
          <p:nvPr/>
        </p:nvSpPr>
        <p:spPr bwMode="auto">
          <a:xfrm>
            <a:off x="914400" y="3611563"/>
            <a:ext cx="2857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</a:t>
            </a:r>
          </a:p>
        </p:txBody>
      </p:sp>
      <p:sp>
        <p:nvSpPr>
          <p:cNvPr id="7221" name="Text Box 53"/>
          <p:cNvSpPr txBox="1">
            <a:spLocks noChangeArrowheads="1"/>
          </p:cNvSpPr>
          <p:nvPr/>
        </p:nvSpPr>
        <p:spPr bwMode="auto">
          <a:xfrm>
            <a:off x="1066800" y="3611563"/>
            <a:ext cx="13700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lác đác</a:t>
            </a:r>
          </a:p>
        </p:txBody>
      </p:sp>
      <p:sp>
        <p:nvSpPr>
          <p:cNvPr id="7222" name="Text Box 54"/>
          <p:cNvSpPr txBox="1">
            <a:spLocks noChangeArrowheads="1"/>
          </p:cNvSpPr>
          <p:nvPr/>
        </p:nvSpPr>
        <p:spPr bwMode="auto">
          <a:xfrm>
            <a:off x="2362200" y="3611563"/>
            <a:ext cx="15732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vài nhụy</a:t>
            </a:r>
          </a:p>
        </p:txBody>
      </p:sp>
      <p:sp>
        <p:nvSpPr>
          <p:cNvPr id="7223" name="Text Box 55"/>
          <p:cNvSpPr txBox="1">
            <a:spLocks noChangeArrowheads="1"/>
          </p:cNvSpPr>
          <p:nvPr/>
        </p:nvSpPr>
        <p:spPr bwMode="auto">
          <a:xfrm>
            <a:off x="3810000" y="3581400"/>
            <a:ext cx="736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 ti</a:t>
            </a:r>
          </a:p>
        </p:txBody>
      </p:sp>
      <p:sp>
        <p:nvSpPr>
          <p:cNvPr id="7224" name="Text Box 56"/>
          <p:cNvSpPr txBox="1">
            <a:spLocks noChangeArrowheads="1"/>
          </p:cNvSpPr>
          <p:nvPr/>
        </p:nvSpPr>
        <p:spPr bwMode="auto">
          <a:xfrm>
            <a:off x="4495800" y="3581400"/>
            <a:ext cx="9255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giữa</a:t>
            </a:r>
          </a:p>
        </p:txBody>
      </p:sp>
      <p:sp>
        <p:nvSpPr>
          <p:cNvPr id="7225" name="Text Box 57"/>
          <p:cNvSpPr txBox="1">
            <a:spLocks noChangeArrowheads="1"/>
          </p:cNvSpPr>
          <p:nvPr/>
        </p:nvSpPr>
        <p:spPr bwMode="auto">
          <a:xfrm>
            <a:off x="5334000" y="3581400"/>
            <a:ext cx="121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những</a:t>
            </a:r>
          </a:p>
        </p:txBody>
      </p:sp>
      <p:sp>
        <p:nvSpPr>
          <p:cNvPr id="7226" name="Text Box 58"/>
          <p:cNvSpPr txBox="1">
            <a:spLocks noChangeArrowheads="1"/>
          </p:cNvSpPr>
          <p:nvPr/>
        </p:nvSpPr>
        <p:spPr bwMode="auto">
          <a:xfrm>
            <a:off x="6467475" y="3581400"/>
            <a:ext cx="16859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cánh hoa</a:t>
            </a:r>
          </a:p>
        </p:txBody>
      </p:sp>
      <p:sp>
        <p:nvSpPr>
          <p:cNvPr id="7227" name="Text Box 59"/>
          <p:cNvSpPr txBox="1">
            <a:spLocks noChangeArrowheads="1"/>
          </p:cNvSpPr>
          <p:nvPr/>
        </p:nvSpPr>
        <p:spPr bwMode="auto">
          <a:xfrm>
            <a:off x="8001000" y="3581400"/>
            <a:ext cx="285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7228" name="Text Box 60"/>
          <p:cNvSpPr txBox="1">
            <a:spLocks noChangeArrowheads="1"/>
          </p:cNvSpPr>
          <p:nvPr/>
        </p:nvSpPr>
        <p:spPr bwMode="auto">
          <a:xfrm>
            <a:off x="228600" y="4144963"/>
            <a:ext cx="1041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Mỗi</a:t>
            </a:r>
            <a:r>
              <a:rPr lang="en-US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7229" name="Text Box 61"/>
          <p:cNvSpPr txBox="1">
            <a:spLocks noChangeArrowheads="1"/>
          </p:cNvSpPr>
          <p:nvPr/>
        </p:nvSpPr>
        <p:spPr bwMode="auto">
          <a:xfrm>
            <a:off x="1057275" y="4144963"/>
            <a:ext cx="16859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cánh hoa</a:t>
            </a:r>
          </a:p>
        </p:txBody>
      </p:sp>
      <p:sp>
        <p:nvSpPr>
          <p:cNvPr id="7230" name="Text Box 62"/>
          <p:cNvSpPr txBox="1">
            <a:spLocks noChangeArrowheads="1"/>
          </p:cNvSpPr>
          <p:nvPr/>
        </p:nvSpPr>
        <p:spPr bwMode="auto">
          <a:xfrm>
            <a:off x="2590800" y="4144963"/>
            <a:ext cx="6477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ra</a:t>
            </a:r>
          </a:p>
        </p:txBody>
      </p:sp>
      <p:sp>
        <p:nvSpPr>
          <p:cNvPr id="7231" name="Text Box 63"/>
          <p:cNvSpPr txBox="1">
            <a:spLocks noChangeArrowheads="1"/>
          </p:cNvSpPr>
          <p:nvPr/>
        </p:nvSpPr>
        <p:spPr bwMode="auto">
          <a:xfrm>
            <a:off x="3200400" y="4144963"/>
            <a:ext cx="14827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một trái</a:t>
            </a:r>
          </a:p>
        </p:txBody>
      </p:sp>
      <p:sp>
        <p:nvSpPr>
          <p:cNvPr id="7235" name="Text Box 67"/>
          <p:cNvSpPr txBox="1">
            <a:spLocks noChangeArrowheads="1"/>
          </p:cNvSpPr>
          <p:nvPr/>
        </p:nvSpPr>
        <p:spPr bwMode="auto">
          <a:xfrm>
            <a:off x="4572000" y="4114800"/>
            <a:ext cx="285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7236" name="Text Box 68"/>
          <p:cNvSpPr txBox="1">
            <a:spLocks noChangeArrowheads="1"/>
          </p:cNvSpPr>
          <p:nvPr/>
        </p:nvSpPr>
        <p:spPr bwMode="auto">
          <a:xfrm>
            <a:off x="4724400" y="4144963"/>
            <a:ext cx="9747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Nhìn</a:t>
            </a:r>
          </a:p>
        </p:txBody>
      </p:sp>
      <p:sp>
        <p:nvSpPr>
          <p:cNvPr id="7237" name="Text Box 69"/>
          <p:cNvSpPr txBox="1">
            <a:spLocks noChangeArrowheads="1"/>
          </p:cNvSpPr>
          <p:nvPr/>
        </p:nvSpPr>
        <p:spPr bwMode="auto">
          <a:xfrm>
            <a:off x="5629275" y="4144963"/>
            <a:ext cx="7715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trái</a:t>
            </a:r>
          </a:p>
        </p:txBody>
      </p:sp>
      <p:sp>
        <p:nvSpPr>
          <p:cNvPr id="7238" name="Text Box 70"/>
          <p:cNvSpPr txBox="1">
            <a:spLocks noChangeArrowheads="1"/>
          </p:cNvSpPr>
          <p:nvPr/>
        </p:nvSpPr>
        <p:spPr bwMode="auto">
          <a:xfrm>
            <a:off x="6324600" y="4144963"/>
            <a:ext cx="17097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sầu riêng</a:t>
            </a:r>
          </a:p>
        </p:txBody>
      </p:sp>
      <p:sp>
        <p:nvSpPr>
          <p:cNvPr id="7239" name="Text Box 71"/>
          <p:cNvSpPr txBox="1">
            <a:spLocks noChangeArrowheads="1"/>
          </p:cNvSpPr>
          <p:nvPr/>
        </p:nvSpPr>
        <p:spPr bwMode="auto">
          <a:xfrm>
            <a:off x="304800" y="4648200"/>
            <a:ext cx="1730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lủng lẳng</a:t>
            </a:r>
          </a:p>
        </p:txBody>
      </p:sp>
      <p:sp>
        <p:nvSpPr>
          <p:cNvPr id="7240" name="Text Box 72"/>
          <p:cNvSpPr txBox="1">
            <a:spLocks noChangeArrowheads="1"/>
          </p:cNvSpPr>
          <p:nvPr/>
        </p:nvSpPr>
        <p:spPr bwMode="auto">
          <a:xfrm>
            <a:off x="1955800" y="4648200"/>
            <a:ext cx="939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dưới</a:t>
            </a:r>
          </a:p>
        </p:txBody>
      </p:sp>
      <p:sp>
        <p:nvSpPr>
          <p:cNvPr id="7241" name="Text Box 73"/>
          <p:cNvSpPr txBox="1">
            <a:spLocks noChangeArrowheads="1"/>
          </p:cNvSpPr>
          <p:nvPr/>
        </p:nvSpPr>
        <p:spPr bwMode="auto">
          <a:xfrm>
            <a:off x="2819400" y="4648200"/>
            <a:ext cx="9747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cành</a:t>
            </a:r>
          </a:p>
        </p:txBody>
      </p:sp>
      <p:sp>
        <p:nvSpPr>
          <p:cNvPr id="7242" name="Text Box 74"/>
          <p:cNvSpPr txBox="1">
            <a:spLocks noChangeArrowheads="1"/>
          </p:cNvSpPr>
          <p:nvPr/>
        </p:nvSpPr>
        <p:spPr bwMode="auto">
          <a:xfrm>
            <a:off x="3733800" y="4648200"/>
            <a:ext cx="10652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trông</a:t>
            </a:r>
          </a:p>
        </p:txBody>
      </p:sp>
      <p:sp>
        <p:nvSpPr>
          <p:cNvPr id="7243" name="Text Box 75"/>
          <p:cNvSpPr txBox="1">
            <a:spLocks noChangeArrowheads="1"/>
          </p:cNvSpPr>
          <p:nvPr/>
        </p:nvSpPr>
        <p:spPr bwMode="auto">
          <a:xfrm>
            <a:off x="4724400" y="4648200"/>
            <a:ext cx="11096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giống</a:t>
            </a:r>
          </a:p>
        </p:txBody>
      </p:sp>
      <p:sp>
        <p:nvSpPr>
          <p:cNvPr id="7244" name="Text Box 76"/>
          <p:cNvSpPr txBox="1">
            <a:spLocks noChangeArrowheads="1"/>
          </p:cNvSpPr>
          <p:nvPr/>
        </p:nvSpPr>
        <p:spPr bwMode="auto">
          <a:xfrm>
            <a:off x="5715000" y="4648200"/>
            <a:ext cx="121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những</a:t>
            </a:r>
          </a:p>
        </p:txBody>
      </p:sp>
      <p:sp>
        <p:nvSpPr>
          <p:cNvPr id="7245" name="Text Box 77"/>
          <p:cNvSpPr txBox="1">
            <a:spLocks noChangeArrowheads="1"/>
          </p:cNvSpPr>
          <p:nvPr/>
        </p:nvSpPr>
        <p:spPr bwMode="auto">
          <a:xfrm>
            <a:off x="6873875" y="4648200"/>
            <a:ext cx="12795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tổ kiến</a:t>
            </a:r>
          </a:p>
        </p:txBody>
      </p:sp>
      <p:sp>
        <p:nvSpPr>
          <p:cNvPr id="7246" name="Text Box 78"/>
          <p:cNvSpPr txBox="1">
            <a:spLocks noChangeArrowheads="1"/>
          </p:cNvSpPr>
          <p:nvPr/>
        </p:nvSpPr>
        <p:spPr bwMode="auto">
          <a:xfrm>
            <a:off x="8001000" y="4648200"/>
            <a:ext cx="285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7247" name="Text Box 79"/>
          <p:cNvSpPr txBox="1">
            <a:spLocks noChangeArrowheads="1"/>
          </p:cNvSpPr>
          <p:nvPr/>
        </p:nvSpPr>
        <p:spPr bwMode="auto">
          <a:xfrm>
            <a:off x="304800" y="5181600"/>
            <a:ext cx="9286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Mùa</a:t>
            </a:r>
          </a:p>
        </p:txBody>
      </p:sp>
      <p:sp>
        <p:nvSpPr>
          <p:cNvPr id="7248" name="Text Box 80"/>
          <p:cNvSpPr txBox="1">
            <a:spLocks noChangeArrowheads="1"/>
          </p:cNvSpPr>
          <p:nvPr/>
        </p:nvSpPr>
        <p:spPr bwMode="auto">
          <a:xfrm>
            <a:off x="1143000" y="5181600"/>
            <a:ext cx="12350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trái rộ</a:t>
            </a:r>
          </a:p>
        </p:txBody>
      </p:sp>
      <p:sp>
        <p:nvSpPr>
          <p:cNvPr id="7249" name="Text Box 81"/>
          <p:cNvSpPr txBox="1">
            <a:spLocks noChangeArrowheads="1"/>
          </p:cNvSpPr>
          <p:nvPr/>
        </p:nvSpPr>
        <p:spPr bwMode="auto">
          <a:xfrm>
            <a:off x="2362200" y="5181600"/>
            <a:ext cx="7715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vào</a:t>
            </a:r>
          </a:p>
        </p:txBody>
      </p:sp>
      <p:sp>
        <p:nvSpPr>
          <p:cNvPr id="7250" name="Text Box 82"/>
          <p:cNvSpPr txBox="1">
            <a:spLocks noChangeArrowheads="1"/>
          </p:cNvSpPr>
          <p:nvPr/>
        </p:nvSpPr>
        <p:spPr bwMode="auto">
          <a:xfrm>
            <a:off x="3048000" y="5181600"/>
            <a:ext cx="793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dạo</a:t>
            </a:r>
          </a:p>
        </p:txBody>
      </p:sp>
      <p:sp>
        <p:nvSpPr>
          <p:cNvPr id="7251" name="Text Box 83"/>
          <p:cNvSpPr txBox="1">
            <a:spLocks noChangeArrowheads="1"/>
          </p:cNvSpPr>
          <p:nvPr/>
        </p:nvSpPr>
        <p:spPr bwMode="auto">
          <a:xfrm>
            <a:off x="3810000" y="5181600"/>
            <a:ext cx="15462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tháng tư</a:t>
            </a:r>
          </a:p>
        </p:txBody>
      </p:sp>
      <p:sp>
        <p:nvSpPr>
          <p:cNvPr id="7252" name="Text Box 84"/>
          <p:cNvSpPr txBox="1">
            <a:spLocks noChangeArrowheads="1"/>
          </p:cNvSpPr>
          <p:nvPr/>
        </p:nvSpPr>
        <p:spPr bwMode="auto">
          <a:xfrm>
            <a:off x="5257800" y="5181600"/>
            <a:ext cx="1911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tháng năm</a:t>
            </a:r>
          </a:p>
        </p:txBody>
      </p:sp>
      <p:sp>
        <p:nvSpPr>
          <p:cNvPr id="7253" name="Text Box 85"/>
          <p:cNvSpPr txBox="1">
            <a:spLocks noChangeArrowheads="1"/>
          </p:cNvSpPr>
          <p:nvPr/>
        </p:nvSpPr>
        <p:spPr bwMode="auto">
          <a:xfrm>
            <a:off x="7119938" y="5181600"/>
            <a:ext cx="5000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ta</a:t>
            </a:r>
          </a:p>
        </p:txBody>
      </p:sp>
      <p:sp>
        <p:nvSpPr>
          <p:cNvPr id="7254" name="Text Box 86"/>
          <p:cNvSpPr txBox="1">
            <a:spLocks noChangeArrowheads="1"/>
          </p:cNvSpPr>
          <p:nvPr/>
        </p:nvSpPr>
        <p:spPr bwMode="auto">
          <a:xfrm>
            <a:off x="7543800" y="5181600"/>
            <a:ext cx="285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7321" name="Rectangle 153"/>
          <p:cNvSpPr>
            <a:spLocks noGrp="1" noChangeArrowheads="1"/>
          </p:cNvSpPr>
          <p:nvPr>
            <p:ph type="title"/>
          </p:nvPr>
        </p:nvSpPr>
        <p:spPr>
          <a:xfrm>
            <a:off x="4800600" y="5473700"/>
            <a:ext cx="3581400" cy="1384300"/>
          </a:xfrm>
        </p:spPr>
        <p:txBody>
          <a:bodyPr/>
          <a:lstStyle/>
          <a:p>
            <a:r>
              <a:rPr lang="en-US" sz="3600" b="1">
                <a:solidFill>
                  <a:srgbClr val="003366"/>
                </a:solidFill>
                <a:latin typeface="Times New Roman" pitchFamily="18" charset="0"/>
              </a:rPr>
              <a:t>Mai Văn Tạo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6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4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0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6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2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8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4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0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6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2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8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4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0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6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2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8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4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0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6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2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8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4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0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6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2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8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4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0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6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2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8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4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0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6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2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8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4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0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6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2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8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4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0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6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0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2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0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0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8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4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0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2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6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2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3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3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8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4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4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4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4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4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0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6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5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5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6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2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6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6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8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7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7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7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74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7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7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0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8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8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8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6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8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8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9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2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9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9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9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8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0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0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0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0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04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0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0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0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0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0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6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22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2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2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28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3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4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40" restart="whenNotActive" fill="hold" evtFilter="cancelBubble" nodeType="interactiveSeq">
                <p:stCondLst>
                  <p:cond evt="onClick" delay="0">
                    <p:tgtEl>
                      <p:spTgt spid="71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1" fill="hold">
                      <p:stCondLst>
                        <p:cond delay="0"/>
                      </p:stCondLst>
                      <p:childTnLst>
                        <p:par>
                          <p:cTn id="442" fill="hold">
                            <p:stCondLst>
                              <p:cond delay="0"/>
                            </p:stCondLst>
                            <p:childTnLst>
                              <p:par>
                                <p:cTn id="44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444" dur="2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6"/>
                  </p:tgtEl>
                </p:cond>
              </p:nextCondLst>
            </p:seq>
            <p:seq concurrent="1" nextAc="seek">
              <p:cTn id="445" restart="whenNotActive" fill="hold" evtFilter="cancelBubble" nodeType="interactiveSeq">
                <p:stCondLst>
                  <p:cond evt="onClick" delay="0">
                    <p:tgtEl>
                      <p:spTgt spid="71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6" fill="hold">
                      <p:stCondLst>
                        <p:cond delay="0"/>
                      </p:stCondLst>
                      <p:childTnLst>
                        <p:par>
                          <p:cTn id="447" fill="hold">
                            <p:stCondLst>
                              <p:cond delay="0"/>
                            </p:stCondLst>
                            <p:childTnLst>
                              <p:par>
                                <p:cTn id="44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449" dur="2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7"/>
                  </p:tgtEl>
                </p:cond>
              </p:nextCondLst>
            </p:seq>
            <p:seq concurrent="1" nextAc="seek">
              <p:cTn id="450" restart="whenNotActive" fill="hold" evtFilter="cancelBubble" nodeType="interactiveSeq">
                <p:stCondLst>
                  <p:cond evt="onClick" delay="0">
                    <p:tgtEl>
                      <p:spTgt spid="71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1" fill="hold">
                      <p:stCondLst>
                        <p:cond delay="0"/>
                      </p:stCondLst>
                      <p:childTnLst>
                        <p:par>
                          <p:cTn id="452" fill="hold">
                            <p:stCondLst>
                              <p:cond delay="0"/>
                            </p:stCondLst>
                            <p:childTnLst>
                              <p:par>
                                <p:cTn id="45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454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8"/>
                  </p:tgtEl>
                </p:cond>
              </p:nextCondLst>
            </p:seq>
            <p:seq concurrent="1" nextAc="seek">
              <p:cTn id="455" restart="whenNotActive" fill="hold" evtFilter="cancelBubble" nodeType="interactiveSeq">
                <p:stCondLst>
                  <p:cond evt="onClick" delay="0">
                    <p:tgtEl>
                      <p:spTgt spid="7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6" fill="hold">
                      <p:stCondLst>
                        <p:cond delay="0"/>
                      </p:stCondLst>
                      <p:childTnLst>
                        <p:par>
                          <p:cTn id="457" fill="hold">
                            <p:stCondLst>
                              <p:cond delay="0"/>
                            </p:stCondLst>
                            <p:childTnLst>
                              <p:par>
                                <p:cTn id="45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459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9"/>
                  </p:tgtEl>
                </p:cond>
              </p:nextCondLst>
            </p:seq>
            <p:seq concurrent="1" nextAc="seek">
              <p:cTn id="460" restart="whenNotActive" fill="hold" evtFilter="cancelBubble" nodeType="interactiveSeq">
                <p:stCondLst>
                  <p:cond evt="onClick" delay="0">
                    <p:tgtEl>
                      <p:spTgt spid="71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1" fill="hold">
                      <p:stCondLst>
                        <p:cond delay="0"/>
                      </p:stCondLst>
                      <p:childTnLst>
                        <p:par>
                          <p:cTn id="462" fill="hold">
                            <p:stCondLst>
                              <p:cond delay="0"/>
                            </p:stCondLst>
                            <p:childTnLst>
                              <p:par>
                                <p:cTn id="46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464" dur="5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90"/>
                  </p:tgtEl>
                </p:cond>
              </p:nextCondLst>
            </p:seq>
            <p:seq concurrent="1" nextAc="seek">
              <p:cTn id="465" restart="whenNotActive" fill="hold" evtFilter="cancelBubble" nodeType="interactiveSeq">
                <p:stCondLst>
                  <p:cond evt="onClick" delay="0">
                    <p:tgtEl>
                      <p:spTgt spid="71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6" fill="hold">
                      <p:stCondLst>
                        <p:cond delay="0"/>
                      </p:stCondLst>
                      <p:childTnLst>
                        <p:par>
                          <p:cTn id="467" fill="hold">
                            <p:stCondLst>
                              <p:cond delay="0"/>
                            </p:stCondLst>
                            <p:childTnLst>
                              <p:par>
                                <p:cTn id="46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469" dur="2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91"/>
                  </p:tgtEl>
                </p:cond>
              </p:nextCondLst>
            </p:seq>
            <p:seq concurrent="1" nextAc="seek">
              <p:cTn id="470" restart="whenNotActive" fill="hold" evtFilter="cancelBubble" nodeType="interactiveSeq">
                <p:stCondLst>
                  <p:cond evt="onClick" delay="0">
                    <p:tgtEl>
                      <p:spTgt spid="71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1" fill="hold">
                      <p:stCondLst>
                        <p:cond delay="0"/>
                      </p:stCondLst>
                      <p:childTnLst>
                        <p:par>
                          <p:cTn id="472" fill="hold">
                            <p:stCondLst>
                              <p:cond delay="0"/>
                            </p:stCondLst>
                            <p:childTnLst>
                              <p:par>
                                <p:cTn id="47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474" dur="20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92"/>
                  </p:tgtEl>
                </p:cond>
              </p:nextCondLst>
            </p:seq>
            <p:seq concurrent="1" nextAc="seek">
              <p:cTn id="475" restart="whenNotActive" fill="hold" evtFilter="cancelBubble" nodeType="interactiveSeq">
                <p:stCondLst>
                  <p:cond evt="onClick" delay="0">
                    <p:tgtEl>
                      <p:spTgt spid="71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6" fill="hold">
                      <p:stCondLst>
                        <p:cond delay="0"/>
                      </p:stCondLst>
                      <p:childTnLst>
                        <p:par>
                          <p:cTn id="477" fill="hold">
                            <p:stCondLst>
                              <p:cond delay="0"/>
                            </p:stCondLst>
                            <p:childTnLst>
                              <p:par>
                                <p:cTn id="47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479" dur="20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94"/>
                  </p:tgtEl>
                </p:cond>
              </p:nextCondLst>
            </p:seq>
            <p:seq concurrent="1" nextAc="seek">
              <p:cTn id="480" restart="whenNotActive" fill="hold" evtFilter="cancelBubble" nodeType="interactiveSeq">
                <p:stCondLst>
                  <p:cond evt="onClick" delay="0">
                    <p:tgtEl>
                      <p:spTgt spid="71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1" fill="hold">
                      <p:stCondLst>
                        <p:cond delay="0"/>
                      </p:stCondLst>
                      <p:childTnLst>
                        <p:par>
                          <p:cTn id="482" fill="hold">
                            <p:stCondLst>
                              <p:cond delay="0"/>
                            </p:stCondLst>
                            <p:childTnLst>
                              <p:par>
                                <p:cTn id="48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484" dur="20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97"/>
                  </p:tgtEl>
                </p:cond>
              </p:nextCondLst>
            </p:seq>
            <p:seq concurrent="1" nextAc="seek">
              <p:cTn id="485" restart="whenNotActive" fill="hold" evtFilter="cancelBubble" nodeType="interactiveSeq">
                <p:stCondLst>
                  <p:cond evt="onClick" delay="0">
                    <p:tgtEl>
                      <p:spTgt spid="71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6" fill="hold">
                      <p:stCondLst>
                        <p:cond delay="0"/>
                      </p:stCondLst>
                      <p:childTnLst>
                        <p:par>
                          <p:cTn id="487" fill="hold">
                            <p:stCondLst>
                              <p:cond delay="0"/>
                            </p:stCondLst>
                            <p:childTnLst>
                              <p:par>
                                <p:cTn id="48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489" dur="20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98"/>
                  </p:tgtEl>
                </p:cond>
              </p:nextCondLst>
            </p:seq>
            <p:seq concurrent="1" nextAc="seek">
              <p:cTn id="490" restart="whenNotActive" fill="hold" evtFilter="cancelBubble" nodeType="interactiveSeq">
                <p:stCondLst>
                  <p:cond evt="onClick" delay="0">
                    <p:tgtEl>
                      <p:spTgt spid="71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1" fill="hold">
                      <p:stCondLst>
                        <p:cond delay="0"/>
                      </p:stCondLst>
                      <p:childTnLst>
                        <p:par>
                          <p:cTn id="492" fill="hold">
                            <p:stCondLst>
                              <p:cond delay="0"/>
                            </p:stCondLst>
                            <p:childTnLst>
                              <p:par>
                                <p:cTn id="49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494" dur="20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99"/>
                  </p:tgtEl>
                </p:cond>
              </p:nextCondLst>
            </p:seq>
            <p:seq concurrent="1" nextAc="seek">
              <p:cTn id="495" restart="whenNotActive" fill="hold" evtFilter="cancelBubble" nodeType="interactiveSeq">
                <p:stCondLst>
                  <p:cond evt="onClick" delay="0">
                    <p:tgtEl>
                      <p:spTgt spid="72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6" fill="hold">
                      <p:stCondLst>
                        <p:cond delay="0"/>
                      </p:stCondLst>
                      <p:childTnLst>
                        <p:par>
                          <p:cTn id="497" fill="hold">
                            <p:stCondLst>
                              <p:cond delay="0"/>
                            </p:stCondLst>
                            <p:childTnLst>
                              <p:par>
                                <p:cTn id="49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499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01"/>
                  </p:tgtEl>
                </p:cond>
              </p:nextCondLst>
            </p:seq>
            <p:seq concurrent="1" nextAc="seek">
              <p:cTn id="500" restart="whenNotActive" fill="hold" evtFilter="cancelBubble" nodeType="interactiveSeq">
                <p:stCondLst>
                  <p:cond evt="onClick" delay="0">
                    <p:tgtEl>
                      <p:spTgt spid="72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1" fill="hold">
                      <p:stCondLst>
                        <p:cond delay="0"/>
                      </p:stCondLst>
                      <p:childTnLst>
                        <p:par>
                          <p:cTn id="502" fill="hold">
                            <p:stCondLst>
                              <p:cond delay="0"/>
                            </p:stCondLst>
                            <p:childTnLst>
                              <p:par>
                                <p:cTn id="50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04" dur="5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02"/>
                  </p:tgtEl>
                </p:cond>
              </p:nextCondLst>
            </p:seq>
            <p:seq concurrent="1" nextAc="seek">
              <p:cTn id="505" restart="whenNotActive" fill="hold" evtFilter="cancelBubble" nodeType="interactiveSeq">
                <p:stCondLst>
                  <p:cond evt="onClick" delay="0">
                    <p:tgtEl>
                      <p:spTgt spid="72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6" fill="hold">
                      <p:stCondLst>
                        <p:cond delay="0"/>
                      </p:stCondLst>
                      <p:childTnLst>
                        <p:par>
                          <p:cTn id="507" fill="hold">
                            <p:stCondLst>
                              <p:cond delay="0"/>
                            </p:stCondLst>
                            <p:childTnLst>
                              <p:par>
                                <p:cTn id="50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09" dur="5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03"/>
                  </p:tgtEl>
                </p:cond>
              </p:nextCondLst>
            </p:seq>
            <p:seq concurrent="1" nextAc="seek">
              <p:cTn id="510" restart="whenNotActive" fill="hold" evtFilter="cancelBubble" nodeType="interactiveSeq">
                <p:stCondLst>
                  <p:cond evt="onClick" delay="0">
                    <p:tgtEl>
                      <p:spTgt spid="72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1" fill="hold">
                      <p:stCondLst>
                        <p:cond delay="0"/>
                      </p:stCondLst>
                      <p:childTnLst>
                        <p:par>
                          <p:cTn id="512" fill="hold">
                            <p:stCondLst>
                              <p:cond delay="0"/>
                            </p:stCondLst>
                            <p:childTnLst>
                              <p:par>
                                <p:cTn id="51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14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05"/>
                  </p:tgtEl>
                </p:cond>
              </p:nextCondLst>
            </p:seq>
            <p:seq concurrent="1" nextAc="seek">
              <p:cTn id="515" restart="whenNotActive" fill="hold" evtFilter="cancelBubble" nodeType="interactiveSeq">
                <p:stCondLst>
                  <p:cond evt="onClick" delay="0">
                    <p:tgtEl>
                      <p:spTgt spid="72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6" fill="hold">
                      <p:stCondLst>
                        <p:cond delay="0"/>
                      </p:stCondLst>
                      <p:childTnLst>
                        <p:par>
                          <p:cTn id="517" fill="hold">
                            <p:stCondLst>
                              <p:cond delay="0"/>
                            </p:stCondLst>
                            <p:childTnLst>
                              <p:par>
                                <p:cTn id="51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19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06"/>
                  </p:tgtEl>
                </p:cond>
              </p:nextCondLst>
            </p:seq>
            <p:seq concurrent="1" nextAc="seek">
              <p:cTn id="520" restart="whenNotActive" fill="hold" evtFilter="cancelBubble" nodeType="interactiveSeq">
                <p:stCondLst>
                  <p:cond evt="onClick" delay="0">
                    <p:tgtEl>
                      <p:spTgt spid="72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1" fill="hold">
                      <p:stCondLst>
                        <p:cond delay="0"/>
                      </p:stCondLst>
                      <p:childTnLst>
                        <p:par>
                          <p:cTn id="522" fill="hold">
                            <p:stCondLst>
                              <p:cond delay="0"/>
                            </p:stCondLst>
                            <p:childTnLst>
                              <p:par>
                                <p:cTn id="52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24" dur="5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10"/>
                  </p:tgtEl>
                </p:cond>
              </p:nextCondLst>
            </p:seq>
            <p:seq concurrent="1" nextAc="seek">
              <p:cTn id="525" restart="whenNotActive" fill="hold" evtFilter="cancelBubble" nodeType="interactiveSeq">
                <p:stCondLst>
                  <p:cond evt="onClick" delay="0">
                    <p:tgtEl>
                      <p:spTgt spid="72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6" fill="hold">
                      <p:stCondLst>
                        <p:cond delay="0"/>
                      </p:stCondLst>
                      <p:childTnLst>
                        <p:par>
                          <p:cTn id="527" fill="hold">
                            <p:stCondLst>
                              <p:cond delay="0"/>
                            </p:stCondLst>
                            <p:childTnLst>
                              <p:par>
                                <p:cTn id="52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29" dur="500" fill="hold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11"/>
                  </p:tgtEl>
                </p:cond>
              </p:nextCondLst>
            </p:seq>
            <p:seq concurrent="1" nextAc="seek">
              <p:cTn id="530" restart="whenNotActive" fill="hold" evtFilter="cancelBubble" nodeType="interactiveSeq">
                <p:stCondLst>
                  <p:cond evt="onClick" delay="0">
                    <p:tgtEl>
                      <p:spTgt spid="72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1" fill="hold">
                      <p:stCondLst>
                        <p:cond delay="0"/>
                      </p:stCondLst>
                      <p:childTnLst>
                        <p:par>
                          <p:cTn id="532" fill="hold">
                            <p:stCondLst>
                              <p:cond delay="0"/>
                            </p:stCondLst>
                            <p:childTnLst>
                              <p:par>
                                <p:cTn id="53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34" dur="500" fill="hold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12"/>
                  </p:tgtEl>
                </p:cond>
              </p:nextCondLst>
            </p:seq>
            <p:seq concurrent="1" nextAc="seek">
              <p:cTn id="535" restart="whenNotActive" fill="hold" evtFilter="cancelBubble" nodeType="interactiveSeq">
                <p:stCondLst>
                  <p:cond evt="onClick" delay="0">
                    <p:tgtEl>
                      <p:spTgt spid="72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6" fill="hold">
                      <p:stCondLst>
                        <p:cond delay="0"/>
                      </p:stCondLst>
                      <p:childTnLst>
                        <p:par>
                          <p:cTn id="537" fill="hold">
                            <p:stCondLst>
                              <p:cond delay="0"/>
                            </p:stCondLst>
                            <p:childTnLst>
                              <p:par>
                                <p:cTn id="53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39" dur="5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13"/>
                  </p:tgtEl>
                </p:cond>
              </p:nextCondLst>
            </p:seq>
            <p:seq concurrent="1" nextAc="seek">
              <p:cTn id="540" restart="whenNotActive" fill="hold" evtFilter="cancelBubble" nodeType="interactiveSeq">
                <p:stCondLst>
                  <p:cond evt="onClick" delay="0">
                    <p:tgtEl>
                      <p:spTgt spid="72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1" fill="hold">
                      <p:stCondLst>
                        <p:cond delay="0"/>
                      </p:stCondLst>
                      <p:childTnLst>
                        <p:par>
                          <p:cTn id="542" fill="hold">
                            <p:stCondLst>
                              <p:cond delay="0"/>
                            </p:stCondLst>
                            <p:childTnLst>
                              <p:par>
                                <p:cTn id="54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44" dur="500" fill="hold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15"/>
                  </p:tgtEl>
                </p:cond>
              </p:nextCondLst>
            </p:seq>
            <p:seq concurrent="1" nextAc="seek">
              <p:cTn id="545" restart="whenNotActive" fill="hold" evtFilter="cancelBubble" nodeType="interactiveSeq">
                <p:stCondLst>
                  <p:cond evt="onClick" delay="0">
                    <p:tgtEl>
                      <p:spTgt spid="72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6" fill="hold">
                      <p:stCondLst>
                        <p:cond delay="0"/>
                      </p:stCondLst>
                      <p:childTnLst>
                        <p:par>
                          <p:cTn id="547" fill="hold">
                            <p:stCondLst>
                              <p:cond delay="0"/>
                            </p:stCondLst>
                            <p:childTnLst>
                              <p:par>
                                <p:cTn id="54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49" dur="500" fill="hold"/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16"/>
                  </p:tgtEl>
                </p:cond>
              </p:nextCondLst>
            </p:seq>
            <p:seq concurrent="1" nextAc="seek">
              <p:cTn id="550" restart="whenNotActive" fill="hold" evtFilter="cancelBubble" nodeType="interactiveSeq">
                <p:stCondLst>
                  <p:cond evt="onClick" delay="0">
                    <p:tgtEl>
                      <p:spTgt spid="72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1" fill="hold">
                      <p:stCondLst>
                        <p:cond delay="0"/>
                      </p:stCondLst>
                      <p:childTnLst>
                        <p:par>
                          <p:cTn id="552" fill="hold">
                            <p:stCondLst>
                              <p:cond delay="0"/>
                            </p:stCondLst>
                            <p:childTnLst>
                              <p:par>
                                <p:cTn id="55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54" dur="500" fill="hold"/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17"/>
                  </p:tgtEl>
                </p:cond>
              </p:nextCondLst>
            </p:seq>
            <p:seq concurrent="1" nextAc="seek">
              <p:cTn id="555" restart="whenNotActive" fill="hold" evtFilter="cancelBubble" nodeType="interactiveSeq">
                <p:stCondLst>
                  <p:cond evt="onClick" delay="0">
                    <p:tgtEl>
                      <p:spTgt spid="72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6" fill="hold">
                      <p:stCondLst>
                        <p:cond delay="0"/>
                      </p:stCondLst>
                      <p:childTnLst>
                        <p:par>
                          <p:cTn id="557" fill="hold">
                            <p:stCondLst>
                              <p:cond delay="0"/>
                            </p:stCondLst>
                            <p:childTnLst>
                              <p:par>
                                <p:cTn id="55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59" dur="500" fill="hold"/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18"/>
                  </p:tgtEl>
                </p:cond>
              </p:nextCondLst>
            </p:seq>
            <p:seq concurrent="1" nextAc="seek">
              <p:cTn id="560" restart="whenNotActive" fill="hold" evtFilter="cancelBubble" nodeType="interactiveSeq">
                <p:stCondLst>
                  <p:cond evt="onClick" delay="0">
                    <p:tgtEl>
                      <p:spTgt spid="72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1" fill="hold">
                      <p:stCondLst>
                        <p:cond delay="0"/>
                      </p:stCondLst>
                      <p:childTnLst>
                        <p:par>
                          <p:cTn id="562" fill="hold">
                            <p:stCondLst>
                              <p:cond delay="0"/>
                            </p:stCondLst>
                            <p:childTnLst>
                              <p:par>
                                <p:cTn id="56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64" dur="500" fill="hold"/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19"/>
                  </p:tgtEl>
                </p:cond>
              </p:nextCondLst>
            </p:seq>
            <p:seq concurrent="1" nextAc="seek">
              <p:cTn id="565" restart="whenNotActive" fill="hold" evtFilter="cancelBubble" nodeType="interactiveSeq">
                <p:stCondLst>
                  <p:cond evt="onClick" delay="0">
                    <p:tgtEl>
                      <p:spTgt spid="72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6" fill="hold">
                      <p:stCondLst>
                        <p:cond delay="0"/>
                      </p:stCondLst>
                      <p:childTnLst>
                        <p:par>
                          <p:cTn id="567" fill="hold">
                            <p:stCondLst>
                              <p:cond delay="0"/>
                            </p:stCondLst>
                            <p:childTnLst>
                              <p:par>
                                <p:cTn id="56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69" dur="500" fill="hold"/>
                                        <p:tgtEl>
                                          <p:spTgt spid="7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21"/>
                  </p:tgtEl>
                </p:cond>
              </p:nextCondLst>
            </p:seq>
            <p:seq concurrent="1" nextAc="seek">
              <p:cTn id="570" restart="whenNotActive" fill="hold" evtFilter="cancelBubble" nodeType="interactiveSeq">
                <p:stCondLst>
                  <p:cond evt="onClick" delay="0">
                    <p:tgtEl>
                      <p:spTgt spid="72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1" fill="hold">
                      <p:stCondLst>
                        <p:cond delay="0"/>
                      </p:stCondLst>
                      <p:childTnLst>
                        <p:par>
                          <p:cTn id="572" fill="hold">
                            <p:stCondLst>
                              <p:cond delay="0"/>
                            </p:stCondLst>
                            <p:childTnLst>
                              <p:par>
                                <p:cTn id="57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74" dur="500" fill="hold"/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22"/>
                  </p:tgtEl>
                </p:cond>
              </p:nextCondLst>
            </p:seq>
            <p:seq concurrent="1" nextAc="seek">
              <p:cTn id="575" restart="whenNotActive" fill="hold" evtFilter="cancelBubble" nodeType="interactiveSeq">
                <p:stCondLst>
                  <p:cond evt="onClick" delay="0">
                    <p:tgtEl>
                      <p:spTgt spid="72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6" fill="hold">
                      <p:stCondLst>
                        <p:cond delay="0"/>
                      </p:stCondLst>
                      <p:childTnLst>
                        <p:par>
                          <p:cTn id="577" fill="hold">
                            <p:stCondLst>
                              <p:cond delay="0"/>
                            </p:stCondLst>
                            <p:childTnLst>
                              <p:par>
                                <p:cTn id="57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79" dur="500" fill="hold"/>
                                        <p:tgtEl>
                                          <p:spTgt spid="72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23"/>
                  </p:tgtEl>
                </p:cond>
              </p:nextCondLst>
            </p:seq>
            <p:seq concurrent="1" nextAc="seek">
              <p:cTn id="580" restart="whenNotActive" fill="hold" evtFilter="cancelBubble" nodeType="interactiveSeq">
                <p:stCondLst>
                  <p:cond evt="onClick" delay="0">
                    <p:tgtEl>
                      <p:spTgt spid="72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1" fill="hold">
                      <p:stCondLst>
                        <p:cond delay="0"/>
                      </p:stCondLst>
                      <p:childTnLst>
                        <p:par>
                          <p:cTn id="582" fill="hold">
                            <p:stCondLst>
                              <p:cond delay="0"/>
                            </p:stCondLst>
                            <p:childTnLst>
                              <p:par>
                                <p:cTn id="58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84" dur="500" fill="hold"/>
                                        <p:tgtEl>
                                          <p:spTgt spid="72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24"/>
                  </p:tgtEl>
                </p:cond>
              </p:nextCondLst>
            </p:seq>
            <p:seq concurrent="1" nextAc="seek">
              <p:cTn id="585" restart="whenNotActive" fill="hold" evtFilter="cancelBubble" nodeType="interactiveSeq">
                <p:stCondLst>
                  <p:cond evt="onClick" delay="0">
                    <p:tgtEl>
                      <p:spTgt spid="72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6" fill="hold">
                      <p:stCondLst>
                        <p:cond delay="0"/>
                      </p:stCondLst>
                      <p:childTnLst>
                        <p:par>
                          <p:cTn id="587" fill="hold">
                            <p:stCondLst>
                              <p:cond delay="0"/>
                            </p:stCondLst>
                            <p:childTnLst>
                              <p:par>
                                <p:cTn id="58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89" dur="500" fill="hold"/>
                                        <p:tgtEl>
                                          <p:spTgt spid="72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25"/>
                  </p:tgtEl>
                </p:cond>
              </p:nextCondLst>
            </p:seq>
            <p:seq concurrent="1" nextAc="seek">
              <p:cTn id="590" restart="whenNotActive" fill="hold" evtFilter="cancelBubble" nodeType="interactiveSeq">
                <p:stCondLst>
                  <p:cond evt="onClick" delay="0">
                    <p:tgtEl>
                      <p:spTgt spid="72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1" fill="hold">
                      <p:stCondLst>
                        <p:cond delay="0"/>
                      </p:stCondLst>
                      <p:childTnLst>
                        <p:par>
                          <p:cTn id="592" fill="hold">
                            <p:stCondLst>
                              <p:cond delay="0"/>
                            </p:stCondLst>
                            <p:childTnLst>
                              <p:par>
                                <p:cTn id="59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94" dur="500" fill="hold"/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26"/>
                  </p:tgtEl>
                </p:cond>
              </p:nextCondLst>
            </p:seq>
            <p:seq concurrent="1" nextAc="seek">
              <p:cTn id="595" restart="whenNotActive" fill="hold" evtFilter="cancelBubble" nodeType="interactiveSeq">
                <p:stCondLst>
                  <p:cond evt="onClick" delay="0">
                    <p:tgtEl>
                      <p:spTgt spid="72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6" fill="hold">
                      <p:stCondLst>
                        <p:cond delay="0"/>
                      </p:stCondLst>
                      <p:childTnLst>
                        <p:par>
                          <p:cTn id="597" fill="hold">
                            <p:stCondLst>
                              <p:cond delay="0"/>
                            </p:stCondLst>
                            <p:childTnLst>
                              <p:par>
                                <p:cTn id="59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99" dur="500" fill="hold"/>
                                        <p:tgtEl>
                                          <p:spTgt spid="72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0" fill="hold">
                      <p:stCondLst>
                        <p:cond delay="indefinite"/>
                      </p:stCondLst>
                      <p:childTnLst>
                        <p:par>
                          <p:cTn id="601" fill="hold">
                            <p:stCondLst>
                              <p:cond delay="0"/>
                            </p:stCondLst>
                            <p:childTnLst>
                              <p:par>
                                <p:cTn id="602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03" dur="2000" fill="hold"/>
                                        <p:tgtEl>
                                          <p:spTgt spid="72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29"/>
                  </p:tgtEl>
                </p:cond>
              </p:nextCondLst>
            </p:seq>
            <p:seq concurrent="1" nextAc="seek">
              <p:cTn id="604" restart="whenNotActive" fill="hold" evtFilter="cancelBubble" nodeType="interactiveSeq">
                <p:stCondLst>
                  <p:cond evt="onClick" delay="0">
                    <p:tgtEl>
                      <p:spTgt spid="72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5" fill="hold">
                      <p:stCondLst>
                        <p:cond delay="0"/>
                      </p:stCondLst>
                      <p:childTnLst>
                        <p:par>
                          <p:cTn id="606" fill="hold">
                            <p:stCondLst>
                              <p:cond delay="0"/>
                            </p:stCondLst>
                            <p:childTnLst>
                              <p:par>
                                <p:cTn id="60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08" dur="500" fill="hold"/>
                                        <p:tgtEl>
                                          <p:spTgt spid="72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30"/>
                  </p:tgtEl>
                </p:cond>
              </p:nextCondLst>
            </p:seq>
            <p:seq concurrent="1" nextAc="seek">
              <p:cTn id="609" restart="whenNotActive" fill="hold" evtFilter="cancelBubble" nodeType="interactiveSeq">
                <p:stCondLst>
                  <p:cond evt="onClick" delay="0">
                    <p:tgtEl>
                      <p:spTgt spid="72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0" fill="hold">
                      <p:stCondLst>
                        <p:cond delay="0"/>
                      </p:stCondLst>
                      <p:childTnLst>
                        <p:par>
                          <p:cTn id="611" fill="hold">
                            <p:stCondLst>
                              <p:cond delay="0"/>
                            </p:stCondLst>
                            <p:childTnLst>
                              <p:par>
                                <p:cTn id="612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13" dur="500" fill="hold"/>
                                        <p:tgtEl>
                                          <p:spTgt spid="72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31"/>
                  </p:tgtEl>
                </p:cond>
              </p:nextCondLst>
            </p:seq>
            <p:seq concurrent="1" nextAc="seek">
              <p:cTn id="614" restart="whenNotActive" fill="hold" evtFilter="cancelBubble" nodeType="interactiveSeq">
                <p:stCondLst>
                  <p:cond evt="onClick" delay="0">
                    <p:tgtEl>
                      <p:spTgt spid="72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5" fill="hold">
                      <p:stCondLst>
                        <p:cond delay="0"/>
                      </p:stCondLst>
                      <p:childTnLst>
                        <p:par>
                          <p:cTn id="616" fill="hold">
                            <p:stCondLst>
                              <p:cond delay="0"/>
                            </p:stCondLst>
                            <p:childTnLst>
                              <p:par>
                                <p:cTn id="61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18" dur="500" fill="hold"/>
                                        <p:tgtEl>
                                          <p:spTgt spid="72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36"/>
                  </p:tgtEl>
                </p:cond>
              </p:nextCondLst>
            </p:seq>
            <p:seq concurrent="1" nextAc="seek">
              <p:cTn id="619" restart="whenNotActive" fill="hold" evtFilter="cancelBubble" nodeType="interactiveSeq">
                <p:stCondLst>
                  <p:cond evt="onClick" delay="0">
                    <p:tgtEl>
                      <p:spTgt spid="72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0" fill="hold">
                      <p:stCondLst>
                        <p:cond delay="0"/>
                      </p:stCondLst>
                      <p:childTnLst>
                        <p:par>
                          <p:cTn id="621" fill="hold">
                            <p:stCondLst>
                              <p:cond delay="0"/>
                            </p:stCondLst>
                            <p:childTnLst>
                              <p:par>
                                <p:cTn id="622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23" dur="500" fill="hold"/>
                                        <p:tgtEl>
                                          <p:spTgt spid="72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37"/>
                  </p:tgtEl>
                </p:cond>
              </p:nextCondLst>
            </p:seq>
            <p:seq concurrent="1" nextAc="seek">
              <p:cTn id="624" restart="whenNotActive" fill="hold" evtFilter="cancelBubble" nodeType="interactiveSeq">
                <p:stCondLst>
                  <p:cond evt="onClick" delay="0">
                    <p:tgtEl>
                      <p:spTgt spid="72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5" fill="hold">
                      <p:stCondLst>
                        <p:cond delay="0"/>
                      </p:stCondLst>
                      <p:childTnLst>
                        <p:par>
                          <p:cTn id="626" fill="hold">
                            <p:stCondLst>
                              <p:cond delay="0"/>
                            </p:stCondLst>
                            <p:childTnLst>
                              <p:par>
                                <p:cTn id="62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28" dur="500" fill="hold"/>
                                        <p:tgtEl>
                                          <p:spTgt spid="72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39"/>
                  </p:tgtEl>
                </p:cond>
              </p:nextCondLst>
            </p:seq>
            <p:seq concurrent="1" nextAc="seek">
              <p:cTn id="629" restart="whenNotActive" fill="hold" evtFilter="cancelBubble" nodeType="interactiveSeq">
                <p:stCondLst>
                  <p:cond evt="onClick" delay="0">
                    <p:tgtEl>
                      <p:spTgt spid="72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0" fill="hold">
                      <p:stCondLst>
                        <p:cond delay="0"/>
                      </p:stCondLst>
                      <p:childTnLst>
                        <p:par>
                          <p:cTn id="631" fill="hold">
                            <p:stCondLst>
                              <p:cond delay="0"/>
                            </p:stCondLst>
                            <p:childTnLst>
                              <p:par>
                                <p:cTn id="632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33" dur="500" fill="hold"/>
                                        <p:tgtEl>
                                          <p:spTgt spid="72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40"/>
                  </p:tgtEl>
                </p:cond>
              </p:nextCondLst>
            </p:seq>
            <p:seq concurrent="1" nextAc="seek">
              <p:cTn id="634" restart="whenNotActive" fill="hold" evtFilter="cancelBubble" nodeType="interactiveSeq">
                <p:stCondLst>
                  <p:cond evt="onClick" delay="0">
                    <p:tgtEl>
                      <p:spTgt spid="72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5" fill="hold">
                      <p:stCondLst>
                        <p:cond delay="0"/>
                      </p:stCondLst>
                      <p:childTnLst>
                        <p:par>
                          <p:cTn id="636" fill="hold">
                            <p:stCondLst>
                              <p:cond delay="0"/>
                            </p:stCondLst>
                            <p:childTnLst>
                              <p:par>
                                <p:cTn id="63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38" dur="500" fill="hold"/>
                                        <p:tgtEl>
                                          <p:spTgt spid="72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41"/>
                  </p:tgtEl>
                </p:cond>
              </p:nextCondLst>
            </p:seq>
            <p:seq concurrent="1" nextAc="seek">
              <p:cTn id="639" restart="whenNotActive" fill="hold" evtFilter="cancelBubble" nodeType="interactiveSeq">
                <p:stCondLst>
                  <p:cond evt="onClick" delay="0">
                    <p:tgtEl>
                      <p:spTgt spid="72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0" fill="hold">
                      <p:stCondLst>
                        <p:cond delay="0"/>
                      </p:stCondLst>
                      <p:childTnLst>
                        <p:par>
                          <p:cTn id="641" fill="hold">
                            <p:stCondLst>
                              <p:cond delay="0"/>
                            </p:stCondLst>
                            <p:childTnLst>
                              <p:par>
                                <p:cTn id="642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43" dur="500" fill="hold"/>
                                        <p:tgtEl>
                                          <p:spTgt spid="72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42"/>
                  </p:tgtEl>
                </p:cond>
              </p:nextCondLst>
            </p:seq>
            <p:seq concurrent="1" nextAc="seek">
              <p:cTn id="644" restart="whenNotActive" fill="hold" evtFilter="cancelBubble" nodeType="interactiveSeq">
                <p:stCondLst>
                  <p:cond evt="onClick" delay="0">
                    <p:tgtEl>
                      <p:spTgt spid="72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5" fill="hold">
                      <p:stCondLst>
                        <p:cond delay="0"/>
                      </p:stCondLst>
                      <p:childTnLst>
                        <p:par>
                          <p:cTn id="646" fill="hold">
                            <p:stCondLst>
                              <p:cond delay="0"/>
                            </p:stCondLst>
                            <p:childTnLst>
                              <p:par>
                                <p:cTn id="64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48" dur="500" fill="hold"/>
                                        <p:tgtEl>
                                          <p:spTgt spid="72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43"/>
                  </p:tgtEl>
                </p:cond>
              </p:nextCondLst>
            </p:seq>
            <p:seq concurrent="1" nextAc="seek">
              <p:cTn id="649" restart="whenNotActive" fill="hold" evtFilter="cancelBubble" nodeType="interactiveSeq">
                <p:stCondLst>
                  <p:cond evt="onClick" delay="0">
                    <p:tgtEl>
                      <p:spTgt spid="72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0" fill="hold">
                      <p:stCondLst>
                        <p:cond delay="0"/>
                      </p:stCondLst>
                      <p:childTnLst>
                        <p:par>
                          <p:cTn id="651" fill="hold">
                            <p:stCondLst>
                              <p:cond delay="0"/>
                            </p:stCondLst>
                            <p:childTnLst>
                              <p:par>
                                <p:cTn id="652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53" dur="500" fill="hold"/>
                                        <p:tgtEl>
                                          <p:spTgt spid="72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44"/>
                  </p:tgtEl>
                </p:cond>
              </p:nextCondLst>
            </p:seq>
            <p:seq concurrent="1" nextAc="seek">
              <p:cTn id="654" restart="whenNotActive" fill="hold" evtFilter="cancelBubble" nodeType="interactiveSeq">
                <p:stCondLst>
                  <p:cond evt="onClick" delay="0">
                    <p:tgtEl>
                      <p:spTgt spid="72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5" fill="hold">
                      <p:stCondLst>
                        <p:cond delay="0"/>
                      </p:stCondLst>
                      <p:childTnLst>
                        <p:par>
                          <p:cTn id="656" fill="hold">
                            <p:stCondLst>
                              <p:cond delay="0"/>
                            </p:stCondLst>
                            <p:childTnLst>
                              <p:par>
                                <p:cTn id="65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58" dur="500" fill="hold"/>
                                        <p:tgtEl>
                                          <p:spTgt spid="72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45"/>
                  </p:tgtEl>
                </p:cond>
              </p:nextCondLst>
            </p:seq>
            <p:seq concurrent="1" nextAc="seek">
              <p:cTn id="659" restart="whenNotActive" fill="hold" evtFilter="cancelBubble" nodeType="interactiveSeq">
                <p:stCondLst>
                  <p:cond evt="onClick" delay="0">
                    <p:tgtEl>
                      <p:spTgt spid="72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0" fill="hold">
                      <p:stCondLst>
                        <p:cond delay="0"/>
                      </p:stCondLst>
                      <p:childTnLst>
                        <p:par>
                          <p:cTn id="661" fill="hold">
                            <p:stCondLst>
                              <p:cond delay="0"/>
                            </p:stCondLst>
                            <p:childTnLst>
                              <p:par>
                                <p:cTn id="662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63" dur="500" fill="hold"/>
                                        <p:tgtEl>
                                          <p:spTgt spid="72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47"/>
                  </p:tgtEl>
                </p:cond>
              </p:nextCondLst>
            </p:seq>
            <p:seq concurrent="1" nextAc="seek">
              <p:cTn id="664" restart="whenNotActive" fill="hold" evtFilter="cancelBubble" nodeType="interactiveSeq">
                <p:stCondLst>
                  <p:cond evt="onClick" delay="0">
                    <p:tgtEl>
                      <p:spTgt spid="72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5" fill="hold">
                      <p:stCondLst>
                        <p:cond delay="0"/>
                      </p:stCondLst>
                      <p:childTnLst>
                        <p:par>
                          <p:cTn id="666" fill="hold">
                            <p:stCondLst>
                              <p:cond delay="0"/>
                            </p:stCondLst>
                            <p:childTnLst>
                              <p:par>
                                <p:cTn id="66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68" dur="500" fill="hold"/>
                                        <p:tgtEl>
                                          <p:spTgt spid="72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48"/>
                  </p:tgtEl>
                </p:cond>
              </p:nextCondLst>
            </p:seq>
            <p:seq concurrent="1" nextAc="seek">
              <p:cTn id="669" restart="whenNotActive" fill="hold" evtFilter="cancelBubble" nodeType="interactiveSeq">
                <p:stCondLst>
                  <p:cond evt="onClick" delay="0">
                    <p:tgtEl>
                      <p:spTgt spid="72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0" fill="hold">
                      <p:stCondLst>
                        <p:cond delay="0"/>
                      </p:stCondLst>
                      <p:childTnLst>
                        <p:par>
                          <p:cTn id="671" fill="hold">
                            <p:stCondLst>
                              <p:cond delay="0"/>
                            </p:stCondLst>
                            <p:childTnLst>
                              <p:par>
                                <p:cTn id="672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73" dur="500" fill="hold"/>
                                        <p:tgtEl>
                                          <p:spTgt spid="72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49"/>
                  </p:tgtEl>
                </p:cond>
              </p:nextCondLst>
            </p:seq>
            <p:seq concurrent="1" nextAc="seek">
              <p:cTn id="674" restart="whenNotActive" fill="hold" evtFilter="cancelBubble" nodeType="interactiveSeq">
                <p:stCondLst>
                  <p:cond evt="onClick" delay="0">
                    <p:tgtEl>
                      <p:spTgt spid="72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5" fill="hold">
                      <p:stCondLst>
                        <p:cond delay="0"/>
                      </p:stCondLst>
                      <p:childTnLst>
                        <p:par>
                          <p:cTn id="676" fill="hold">
                            <p:stCondLst>
                              <p:cond delay="0"/>
                            </p:stCondLst>
                            <p:childTnLst>
                              <p:par>
                                <p:cTn id="67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78" dur="500" fill="hold"/>
                                        <p:tgtEl>
                                          <p:spTgt spid="72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50"/>
                  </p:tgtEl>
                </p:cond>
              </p:nextCondLst>
            </p:seq>
            <p:seq concurrent="1" nextAc="seek">
              <p:cTn id="679" restart="whenNotActive" fill="hold" evtFilter="cancelBubble" nodeType="interactiveSeq">
                <p:stCondLst>
                  <p:cond evt="onClick" delay="0">
                    <p:tgtEl>
                      <p:spTgt spid="72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0" fill="hold">
                      <p:stCondLst>
                        <p:cond delay="0"/>
                      </p:stCondLst>
                      <p:childTnLst>
                        <p:par>
                          <p:cTn id="681" fill="hold">
                            <p:stCondLst>
                              <p:cond delay="0"/>
                            </p:stCondLst>
                            <p:childTnLst>
                              <p:par>
                                <p:cTn id="682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83" dur="500" fill="hold"/>
                                        <p:tgtEl>
                                          <p:spTgt spid="72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51"/>
                  </p:tgtEl>
                </p:cond>
              </p:nextCondLst>
            </p:seq>
            <p:seq concurrent="1" nextAc="seek">
              <p:cTn id="684" restart="whenNotActive" fill="hold" evtFilter="cancelBubble" nodeType="interactiveSeq">
                <p:stCondLst>
                  <p:cond evt="onClick" delay="0">
                    <p:tgtEl>
                      <p:spTgt spid="72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5" fill="hold">
                      <p:stCondLst>
                        <p:cond delay="0"/>
                      </p:stCondLst>
                      <p:childTnLst>
                        <p:par>
                          <p:cTn id="686" fill="hold">
                            <p:stCondLst>
                              <p:cond delay="0"/>
                            </p:stCondLst>
                            <p:childTnLst>
                              <p:par>
                                <p:cTn id="68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88" dur="500" fill="hold"/>
                                        <p:tgtEl>
                                          <p:spTgt spid="72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52"/>
                  </p:tgtEl>
                </p:cond>
              </p:nextCondLst>
            </p:seq>
            <p:seq concurrent="1" nextAc="seek">
              <p:cTn id="689" restart="whenNotActive" fill="hold" evtFilter="cancelBubble" nodeType="interactiveSeq">
                <p:stCondLst>
                  <p:cond evt="onClick" delay="0">
                    <p:tgtEl>
                      <p:spTgt spid="72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0" fill="hold">
                      <p:stCondLst>
                        <p:cond delay="0"/>
                      </p:stCondLst>
                      <p:childTnLst>
                        <p:par>
                          <p:cTn id="691" fill="hold">
                            <p:stCondLst>
                              <p:cond delay="0"/>
                            </p:stCondLst>
                            <p:childTnLst>
                              <p:par>
                                <p:cTn id="692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93" dur="500" fill="hold"/>
                                        <p:tgtEl>
                                          <p:spTgt spid="72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53"/>
                  </p:tgtEl>
                </p:cond>
              </p:nextCondLst>
            </p:seq>
            <p:seq concurrent="1" nextAc="seek">
              <p:cTn id="694" restart="whenNotActive" fill="hold" evtFilter="cancelBubble" nodeType="interactiveSeq">
                <p:stCondLst>
                  <p:cond evt="onClick" delay="0">
                    <p:tgtEl>
                      <p:spTgt spid="71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5" fill="hold">
                      <p:stCondLst>
                        <p:cond delay="0"/>
                      </p:stCondLst>
                      <p:childTnLst>
                        <p:par>
                          <p:cTn id="696" fill="hold">
                            <p:stCondLst>
                              <p:cond delay="0"/>
                            </p:stCondLst>
                            <p:childTnLst>
                              <p:par>
                                <p:cTn id="69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98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9"/>
                  </p:tgtEl>
                </p:cond>
              </p:nextCondLst>
            </p:seq>
            <p:seq concurrent="1" nextAc="seek">
              <p:cTn id="699" restart="whenNotActive" fill="hold" evtFilter="cancelBubble" nodeType="interactiveSeq">
                <p:stCondLst>
                  <p:cond evt="onClick" delay="0">
                    <p:tgtEl>
                      <p:spTgt spid="71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0" fill="hold">
                      <p:stCondLst>
                        <p:cond delay="0"/>
                      </p:stCondLst>
                      <p:childTnLst>
                        <p:par>
                          <p:cTn id="701" fill="hold">
                            <p:stCondLst>
                              <p:cond delay="0"/>
                            </p:stCondLst>
                            <p:childTnLst>
                              <p:par>
                                <p:cTn id="702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703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8"/>
                  </p:tgtEl>
                </p:cond>
              </p:nextCondLst>
            </p:seq>
            <p:seq concurrent="1" nextAc="seek">
              <p:cTn id="704" restart="whenNotActive" fill="hold" evtFilter="cancelBubble" nodeType="interactiveSeq">
                <p:stCondLst>
                  <p:cond evt="onClick" delay="0">
                    <p:tgtEl>
                      <p:spTgt spid="71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5" fill="hold">
                      <p:stCondLst>
                        <p:cond delay="0"/>
                      </p:stCondLst>
                      <p:childTnLst>
                        <p:par>
                          <p:cTn id="706" fill="hold">
                            <p:stCondLst>
                              <p:cond delay="0"/>
                            </p:stCondLst>
                            <p:childTnLst>
                              <p:par>
                                <p:cTn id="70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708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2"/>
                  </p:tgtEl>
                </p:cond>
              </p:nextCondLst>
            </p:seq>
            <p:seq concurrent="1" nextAc="seek">
              <p:cTn id="709" restart="whenNotActive" fill="hold" evtFilter="cancelBubble" nodeType="interactiveSeq">
                <p:stCondLst>
                  <p:cond evt="onClick" delay="0">
                    <p:tgtEl>
                      <p:spTgt spid="71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0" fill="hold">
                      <p:stCondLst>
                        <p:cond delay="0"/>
                      </p:stCondLst>
                      <p:childTnLst>
                        <p:par>
                          <p:cTn id="711" fill="hold">
                            <p:stCondLst>
                              <p:cond delay="0"/>
                            </p:stCondLst>
                            <p:childTnLst>
                              <p:par>
                                <p:cTn id="712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713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3"/>
                  </p:tgtEl>
                </p:cond>
              </p:nextCondLst>
            </p:seq>
            <p:seq concurrent="1" nextAc="seek">
              <p:cTn id="714" restart="whenNotActive" fill="hold" evtFilter="cancelBubble" nodeType="interactiveSeq">
                <p:stCondLst>
                  <p:cond evt="onClick" delay="0">
                    <p:tgtEl>
                      <p:spTgt spid="71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5" fill="hold">
                      <p:stCondLst>
                        <p:cond delay="0"/>
                      </p:stCondLst>
                      <p:childTnLst>
                        <p:par>
                          <p:cTn id="716" fill="hold">
                            <p:stCondLst>
                              <p:cond delay="0"/>
                            </p:stCondLst>
                            <p:childTnLst>
                              <p:par>
                                <p:cTn id="71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718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4"/>
                  </p:tgtEl>
                </p:cond>
              </p:nextCondLst>
            </p:seq>
            <p:seq concurrent="1" nextAc="seek">
              <p:cTn id="719" restart="whenNotActive" fill="hold" evtFilter="cancelBubble" nodeType="interactiveSeq">
                <p:stCondLst>
                  <p:cond evt="onClick" delay="0">
                    <p:tgtEl>
                      <p:spTgt spid="71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0" fill="hold">
                      <p:stCondLst>
                        <p:cond delay="0"/>
                      </p:stCondLst>
                      <p:childTnLst>
                        <p:par>
                          <p:cTn id="721" fill="hold">
                            <p:stCondLst>
                              <p:cond delay="0"/>
                            </p:stCondLst>
                            <p:childTnLst>
                              <p:par>
                                <p:cTn id="722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723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6"/>
                  </p:tgtEl>
                </p:cond>
              </p:nextCondLst>
            </p:seq>
            <p:seq concurrent="1" nextAc="seek">
              <p:cTn id="724" restart="whenNotActive" fill="hold" evtFilter="cancelBubble" nodeType="interactiveSeq">
                <p:stCondLst>
                  <p:cond evt="onClick" delay="0">
                    <p:tgtEl>
                      <p:spTgt spid="72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5" fill="hold">
                      <p:stCondLst>
                        <p:cond delay="0"/>
                      </p:stCondLst>
                      <p:childTnLst>
                        <p:par>
                          <p:cTn id="726" fill="hold">
                            <p:stCondLst>
                              <p:cond delay="0"/>
                            </p:stCondLst>
                            <p:childTnLst>
                              <p:par>
                                <p:cTn id="72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728" dur="500" fill="hold"/>
                                        <p:tgtEl>
                                          <p:spTgt spid="72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38"/>
                  </p:tgtEl>
                </p:cond>
              </p:nextCondLst>
            </p:seq>
          </p:childTnLst>
        </p:cTn>
      </p:par>
    </p:tnLst>
    <p:bldLst>
      <p:bldP spid="7172" grpId="0"/>
      <p:bldP spid="7175" grpId="0"/>
      <p:bldP spid="7176" grpId="0"/>
      <p:bldP spid="7176" grpId="1"/>
      <p:bldP spid="7178" grpId="0"/>
      <p:bldP spid="7178" grpId="1"/>
      <p:bldP spid="7179" grpId="0"/>
      <p:bldP spid="7179" grpId="1"/>
      <p:bldP spid="7182" grpId="0"/>
      <p:bldP spid="7182" grpId="1"/>
      <p:bldP spid="7183" grpId="0"/>
      <p:bldP spid="7183" grpId="1"/>
      <p:bldP spid="7184" grpId="0"/>
      <p:bldP spid="7184" grpId="1"/>
      <p:bldP spid="7185" grpId="0"/>
      <p:bldP spid="7186" grpId="0"/>
      <p:bldP spid="7186" grpId="1"/>
      <p:bldP spid="7187" grpId="0"/>
      <p:bldP spid="7187" grpId="1"/>
      <p:bldP spid="7188" grpId="0"/>
      <p:bldP spid="7188" grpId="1"/>
      <p:bldP spid="7189" grpId="0"/>
      <p:bldP spid="7189" grpId="1"/>
      <p:bldP spid="7190" grpId="0"/>
      <p:bldP spid="7190" grpId="1"/>
      <p:bldP spid="7191" grpId="0"/>
      <p:bldP spid="7191" grpId="1"/>
      <p:bldP spid="7192" grpId="0"/>
      <p:bldP spid="7192" grpId="1"/>
      <p:bldP spid="7193" grpId="0"/>
      <p:bldP spid="7194" grpId="0"/>
      <p:bldP spid="7194" grpId="1"/>
      <p:bldP spid="7197" grpId="0"/>
      <p:bldP spid="7197" grpId="1"/>
      <p:bldP spid="7198" grpId="0"/>
      <p:bldP spid="7198" grpId="1"/>
      <p:bldP spid="7199" grpId="0"/>
      <p:bldP spid="7199" grpId="1"/>
      <p:bldP spid="7200" grpId="0"/>
      <p:bldP spid="7201" grpId="0"/>
      <p:bldP spid="7201" grpId="1"/>
      <p:bldP spid="7202" grpId="0"/>
      <p:bldP spid="7202" grpId="1"/>
      <p:bldP spid="7203" grpId="0"/>
      <p:bldP spid="7203" grpId="1"/>
      <p:bldP spid="7204" grpId="0"/>
      <p:bldP spid="7205" grpId="0"/>
      <p:bldP spid="7205" grpId="1"/>
      <p:bldP spid="7206" grpId="0"/>
      <p:bldP spid="7206" grpId="1"/>
      <p:bldP spid="7209" grpId="0"/>
      <p:bldP spid="7210" grpId="0"/>
      <p:bldP spid="7210" grpId="1"/>
      <p:bldP spid="7211" grpId="0"/>
      <p:bldP spid="7211" grpId="1"/>
      <p:bldP spid="7212" grpId="0"/>
      <p:bldP spid="7212" grpId="1"/>
      <p:bldP spid="7213" grpId="0"/>
      <p:bldP spid="7213" grpId="1"/>
      <p:bldP spid="7214" grpId="0"/>
      <p:bldP spid="7215" grpId="0"/>
      <p:bldP spid="7215" grpId="1"/>
      <p:bldP spid="7216" grpId="0"/>
      <p:bldP spid="7216" grpId="1"/>
      <p:bldP spid="7217" grpId="0"/>
      <p:bldP spid="7217" grpId="1"/>
      <p:bldP spid="7218" grpId="0"/>
      <p:bldP spid="7218" grpId="1"/>
      <p:bldP spid="7219" grpId="0"/>
      <p:bldP spid="7219" grpId="1"/>
      <p:bldP spid="7220" grpId="0"/>
      <p:bldP spid="7221" grpId="0"/>
      <p:bldP spid="7221" grpId="1"/>
      <p:bldP spid="7222" grpId="0"/>
      <p:bldP spid="7222" grpId="1"/>
      <p:bldP spid="7223" grpId="0"/>
      <p:bldP spid="7223" grpId="1"/>
      <p:bldP spid="7224" grpId="0"/>
      <p:bldP spid="7224" grpId="1"/>
      <p:bldP spid="7225" grpId="0"/>
      <p:bldP spid="7225" grpId="1"/>
      <p:bldP spid="7226" grpId="0"/>
      <p:bldP spid="7226" grpId="1"/>
      <p:bldP spid="7227" grpId="0"/>
      <p:bldP spid="7228" grpId="0"/>
      <p:bldP spid="7228" grpId="1"/>
      <p:bldP spid="7229" grpId="0"/>
      <p:bldP spid="7229" grpId="1"/>
      <p:bldP spid="7230" grpId="0"/>
      <p:bldP spid="7230" grpId="1"/>
      <p:bldP spid="7231" grpId="0"/>
      <p:bldP spid="7231" grpId="1"/>
      <p:bldP spid="7235" grpId="0"/>
      <p:bldP spid="7236" grpId="0"/>
      <p:bldP spid="7236" grpId="1"/>
      <p:bldP spid="7237" grpId="0"/>
      <p:bldP spid="7237" grpId="1"/>
      <p:bldP spid="7238" grpId="0"/>
      <p:bldP spid="7238" grpId="1"/>
      <p:bldP spid="7239" grpId="0"/>
      <p:bldP spid="7239" grpId="1"/>
      <p:bldP spid="7240" grpId="0"/>
      <p:bldP spid="7240" grpId="1"/>
      <p:bldP spid="7241" grpId="0"/>
      <p:bldP spid="7241" grpId="1"/>
      <p:bldP spid="7242" grpId="0"/>
      <p:bldP spid="7242" grpId="1"/>
      <p:bldP spid="7243" grpId="0"/>
      <p:bldP spid="7243" grpId="1"/>
      <p:bldP spid="7244" grpId="0"/>
      <p:bldP spid="7244" grpId="1"/>
      <p:bldP spid="7245" grpId="0"/>
      <p:bldP spid="7245" grpId="1"/>
      <p:bldP spid="7246" grpId="0"/>
      <p:bldP spid="7247" grpId="0"/>
      <p:bldP spid="7247" grpId="1"/>
      <p:bldP spid="7248" grpId="0"/>
      <p:bldP spid="7248" grpId="1"/>
      <p:bldP spid="7249" grpId="0"/>
      <p:bldP spid="7249" grpId="1"/>
      <p:bldP spid="7250" grpId="0"/>
      <p:bldP spid="7250" grpId="1"/>
      <p:bldP spid="7251" grpId="0"/>
      <p:bldP spid="7251" grpId="1"/>
      <p:bldP spid="7252" grpId="0"/>
      <p:bldP spid="7252" grpId="1"/>
      <p:bldP spid="7253" grpId="0"/>
      <p:bldP spid="7253" grpId="1"/>
      <p:bldP spid="7254" grpId="0"/>
      <p:bldP spid="73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-228600" y="2743200"/>
            <a:ext cx="9677400" cy="1689100"/>
          </a:xfrm>
        </p:spPr>
        <p:txBody>
          <a:bodyPr/>
          <a:lstStyle/>
          <a:p>
            <a:pPr algn="ctr"/>
            <a:r>
              <a:rPr lang="en-US" sz="3200" b="1" i="1">
                <a:solidFill>
                  <a:srgbClr val="003366"/>
                </a:solidFill>
              </a:rPr>
              <a:t/>
            </a:r>
            <a:br>
              <a:rPr lang="en-US" sz="3200" b="1" i="1">
                <a:solidFill>
                  <a:srgbClr val="003366"/>
                </a:solidFill>
              </a:rPr>
            </a:br>
            <a:r>
              <a:rPr lang="en-US" sz="3200" i="1">
                <a:solidFill>
                  <a:srgbClr val="003366"/>
                </a:solidFill>
                <a:latin typeface="Times New Roman" pitchFamily="18" charset="0"/>
              </a:rPr>
              <a:t>Con đò lá tr </a:t>
            </a:r>
            <a:r>
              <a:rPr lang="he-IL" sz="3200" i="1">
                <a:solidFill>
                  <a:srgbClr val="003366"/>
                </a:solidFill>
                <a:latin typeface="Times New Roman" pitchFamily="18" charset="0"/>
                <a:cs typeface="Tahoma" pitchFamily="34" charset="0"/>
              </a:rPr>
              <a:t>׳</a:t>
            </a:r>
            <a:r>
              <a:rPr lang="en-US" sz="2800" i="1">
                <a:solidFill>
                  <a:srgbClr val="003366"/>
                </a:solidFill>
                <a:latin typeface="Times New Roman" pitchFamily="18" charset="0"/>
                <a:cs typeface="Tahoma" pitchFamily="34" charset="0"/>
              </a:rPr>
              <a:t> </a:t>
            </a:r>
            <a:r>
              <a:rPr lang="en-US" sz="3200" i="1">
                <a:solidFill>
                  <a:srgbClr val="003366"/>
                </a:solidFill>
                <a:latin typeface="Times New Roman" pitchFamily="18" charset="0"/>
                <a:cs typeface="Tahoma" pitchFamily="34" charset="0"/>
              </a:rPr>
              <a:t>  q</a:t>
            </a:r>
            <a:r>
              <a:rPr lang="en-US" sz="3200" i="1">
                <a:solidFill>
                  <a:srgbClr val="003366"/>
                </a:solidFill>
                <a:latin typeface="Times New Roman" pitchFamily="18" charset="0"/>
              </a:rPr>
              <a:t>ua sông</a:t>
            </a:r>
            <a:br>
              <a:rPr lang="en-US" sz="3200" i="1">
                <a:solidFill>
                  <a:srgbClr val="003366"/>
                </a:solidFill>
                <a:latin typeface="Times New Roman" pitchFamily="18" charset="0"/>
              </a:rPr>
            </a:br>
            <a:r>
              <a:rPr lang="en-US" sz="3200" i="1">
                <a:solidFill>
                  <a:srgbClr val="003366"/>
                </a:solidFill>
                <a:latin typeface="Times New Roman" pitchFamily="18" charset="0"/>
              </a:rPr>
              <a:t>  Trái mơ tròn trĩnh, quả bòng đung đưa</a:t>
            </a:r>
            <a:br>
              <a:rPr lang="en-US" sz="3200" i="1">
                <a:solidFill>
                  <a:srgbClr val="003366"/>
                </a:solidFill>
                <a:latin typeface="Times New Roman" pitchFamily="18" charset="0"/>
              </a:rPr>
            </a:br>
            <a:r>
              <a:rPr lang="en-US" sz="3200" i="1">
                <a:solidFill>
                  <a:srgbClr val="003366"/>
                </a:solidFill>
                <a:latin typeface="Times New Roman" pitchFamily="18" charset="0"/>
              </a:rPr>
              <a:t>       B </a:t>
            </a:r>
            <a:r>
              <a:rPr lang="he-IL" sz="3200" i="1">
                <a:solidFill>
                  <a:srgbClr val="003366"/>
                </a:solidFill>
                <a:latin typeface="Times New Roman" pitchFamily="18" charset="0"/>
                <a:cs typeface="Tahoma" pitchFamily="34" charset="0"/>
              </a:rPr>
              <a:t>׳</a:t>
            </a:r>
            <a:r>
              <a:rPr lang="en-US" sz="3200" i="1">
                <a:solidFill>
                  <a:srgbClr val="003366"/>
                </a:solidFill>
                <a:latin typeface="Times New Roman" pitchFamily="18" charset="0"/>
                <a:cs typeface="Tahoma" pitchFamily="34" charset="0"/>
              </a:rPr>
              <a:t>   nghiêng, l</a:t>
            </a:r>
            <a:r>
              <a:rPr lang="en-US" sz="3200" i="1">
                <a:solidFill>
                  <a:srgbClr val="003366"/>
                </a:solidFill>
                <a:latin typeface="Times New Roman" pitchFamily="18" charset="0"/>
              </a:rPr>
              <a:t>ấ</a:t>
            </a:r>
            <a:r>
              <a:rPr lang="en-US" sz="3200" i="1">
                <a:solidFill>
                  <a:srgbClr val="003366"/>
                </a:solidFill>
                <a:latin typeface="Times New Roman" pitchFamily="18" charset="0"/>
                <a:cs typeface="Tahoma" pitchFamily="34" charset="0"/>
              </a:rPr>
              <a:t>t ph</a:t>
            </a:r>
            <a:r>
              <a:rPr lang="en-US" sz="3200" i="1">
                <a:solidFill>
                  <a:srgbClr val="003366"/>
                </a:solidFill>
                <a:latin typeface="Times New Roman" pitchFamily="18" charset="0"/>
              </a:rPr>
              <a:t>ấ</a:t>
            </a:r>
            <a:r>
              <a:rPr lang="en-US" sz="3200" i="1">
                <a:solidFill>
                  <a:srgbClr val="003366"/>
                </a:solidFill>
                <a:latin typeface="Times New Roman" pitchFamily="18" charset="0"/>
                <a:cs typeface="Tahoma" pitchFamily="34" charset="0"/>
              </a:rPr>
              <a:t>t h</a:t>
            </a:r>
            <a:r>
              <a:rPr lang="en-US" sz="2800" i="1">
                <a:solidFill>
                  <a:srgbClr val="003366"/>
                </a:solidFill>
                <a:latin typeface="Times New Roman" pitchFamily="18" charset="0"/>
              </a:rPr>
              <a:t>ạ</a:t>
            </a:r>
            <a:r>
              <a:rPr lang="en-US" sz="3200" i="1">
                <a:solidFill>
                  <a:srgbClr val="003366"/>
                </a:solidFill>
                <a:latin typeface="Times New Roman" pitchFamily="18" charset="0"/>
                <a:cs typeface="Tahoma" pitchFamily="34" charset="0"/>
              </a:rPr>
              <a:t>t mưa</a:t>
            </a:r>
            <a:r>
              <a:rPr lang="en-US" sz="3200" i="1">
                <a:solidFill>
                  <a:srgbClr val="003366"/>
                </a:solidFill>
                <a:latin typeface="Times New Roman" pitchFamily="18" charset="0"/>
              </a:rPr>
              <a:t/>
            </a:r>
            <a:br>
              <a:rPr lang="en-US" sz="3200" i="1">
                <a:solidFill>
                  <a:srgbClr val="003366"/>
                </a:solidFill>
                <a:latin typeface="Times New Roman" pitchFamily="18" charset="0"/>
              </a:rPr>
            </a:br>
            <a:r>
              <a:rPr lang="en-US" sz="3200" i="1">
                <a:solidFill>
                  <a:srgbClr val="003366"/>
                </a:solidFill>
                <a:latin typeface="Times New Roman" pitchFamily="18" charset="0"/>
              </a:rPr>
              <a:t>B </a:t>
            </a:r>
            <a:r>
              <a:rPr lang="he-IL" sz="3200" i="1">
                <a:solidFill>
                  <a:srgbClr val="003366"/>
                </a:solidFill>
                <a:latin typeface="Times New Roman" pitchFamily="18" charset="0"/>
                <a:cs typeface="Tahoma" pitchFamily="34" charset="0"/>
              </a:rPr>
              <a:t>׳</a:t>
            </a:r>
            <a:r>
              <a:rPr lang="en-US" sz="3200" i="1">
                <a:solidFill>
                  <a:srgbClr val="003366"/>
                </a:solidFill>
                <a:latin typeface="Times New Roman" pitchFamily="18" charset="0"/>
                <a:cs typeface="Tahoma" pitchFamily="34" charset="0"/>
              </a:rPr>
              <a:t>  </a:t>
            </a:r>
            <a:r>
              <a:rPr lang="en-US" sz="3200" i="1">
                <a:solidFill>
                  <a:srgbClr val="003366"/>
                </a:solidFill>
                <a:latin typeface="Times New Roman" pitchFamily="18" charset="0"/>
              </a:rPr>
              <a:t>chao, gợn nước Tây Hồ lăn tăn.</a:t>
            </a:r>
            <a:br>
              <a:rPr lang="en-US" sz="3200" i="1">
                <a:solidFill>
                  <a:srgbClr val="003366"/>
                </a:solidFill>
                <a:latin typeface="Times New Roman" pitchFamily="18" charset="0"/>
              </a:rPr>
            </a:br>
            <a:r>
              <a:rPr lang="en-US" sz="2800" i="1">
                <a:solidFill>
                  <a:srgbClr val="003366"/>
                </a:solidFill>
                <a:latin typeface="Times New Roman" pitchFamily="18" charset="0"/>
              </a:rPr>
              <a:t/>
            </a:r>
            <a:br>
              <a:rPr lang="en-US" sz="2800" i="1">
                <a:solidFill>
                  <a:srgbClr val="003366"/>
                </a:solidFill>
                <a:latin typeface="Times New Roman" pitchFamily="18" charset="0"/>
              </a:rPr>
            </a:br>
            <a:r>
              <a:rPr lang="en-US" sz="2800">
                <a:solidFill>
                  <a:srgbClr val="003366"/>
                </a:solidFill>
                <a:latin typeface="Times New Roman" pitchFamily="18" charset="0"/>
              </a:rPr>
              <a:t>                                       </a:t>
            </a:r>
            <a:r>
              <a:rPr lang="en-US" sz="2400" i="1">
                <a:solidFill>
                  <a:srgbClr val="003366"/>
                </a:solidFill>
                <a:latin typeface="Times New Roman" pitchFamily="18" charset="0"/>
              </a:rPr>
              <a:t>Theo </a:t>
            </a:r>
            <a:r>
              <a:rPr lang="en-US" sz="2800" b="1">
                <a:solidFill>
                  <a:srgbClr val="003366"/>
                </a:solidFill>
                <a:latin typeface="Times New Roman" pitchFamily="18" charset="0"/>
              </a:rPr>
              <a:t>HỒ MINH HÀ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81000" y="685800"/>
            <a:ext cx="32766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400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II. Luyện tập</a:t>
            </a:r>
            <a:br>
              <a:rPr lang="en-US" sz="4400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sz="4400">
              <a:solidFill>
                <a:srgbClr val="0033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381000" y="15240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u="sng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Bài tập 1</a:t>
            </a:r>
            <a:r>
              <a:rPr lang="en-US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en-US" b="1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Điền vào chỗ trống: ut hay uc ?</a:t>
            </a:r>
            <a:br>
              <a:rPr lang="en-US" b="1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b="1" i="1">
              <a:solidFill>
                <a:srgbClr val="0033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6670675" y="1524000"/>
            <a:ext cx="590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uc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5508625" y="1509713"/>
            <a:ext cx="5000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ut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5519738" y="1509713"/>
            <a:ext cx="5222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-0.00417 L -0.23611 0.13133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68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800" decel="100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3 -0.01457 L -0.30782 0.27144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143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 decel="100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-0.01873 L -0.39965 0.34219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4" y="1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6" grpId="0"/>
      <p:bldP spid="8197" grpId="0"/>
      <p:bldP spid="8198" grpId="0"/>
      <p:bldP spid="8198" grpId="1"/>
      <p:bldP spid="8200" grpId="0"/>
      <p:bldP spid="8200" grpId="1"/>
      <p:bldP spid="8201" grpId="0"/>
      <p:bldP spid="8201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43000"/>
            <a:ext cx="9144000" cy="5343525"/>
          </a:xfrm>
        </p:spPr>
        <p:txBody>
          <a:bodyPr/>
          <a:lstStyle/>
          <a:p>
            <a:r>
              <a:rPr lang="en-US" sz="4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                        Cái đẹp</a:t>
            </a:r>
            <a:br>
              <a:rPr lang="en-US" sz="4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</a:br>
            <a:r>
              <a:rPr lang="en-US" sz="4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  </a:t>
            </a:r>
            <a:r>
              <a:rPr lang="en-US" sz="3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Cuộc sống quanh ta thật đẹp. Có cái đẹp của đất trời:                   chang hòa như rót mật xuống quê hương, khóm                 xanh rì rào trong gió sớm, những bông               vàng </a:t>
            </a:r>
            <a:br>
              <a:rPr lang="en-US" sz="3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</a:br>
            <a:r>
              <a:rPr lang="en-US" sz="3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sương mai,…Có cái đẹp do bàn tay con người tạo </a:t>
            </a:r>
            <a:br>
              <a:rPr lang="en-US" sz="3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</a:br>
            <a:r>
              <a:rPr lang="en-US" sz="3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             : những mái chùa cong                , những bức tranh rực rỡ sắc màu, những bài ca </a:t>
            </a:r>
            <a:br>
              <a:rPr lang="en-US" sz="3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</a:br>
            <a:r>
              <a:rPr lang="en-US" sz="3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lòng người…</a:t>
            </a:r>
            <a:r>
              <a:rPr lang="en-US" sz="4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/>
            </a:r>
            <a:br>
              <a:rPr lang="en-US" sz="4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</a:br>
            <a:r>
              <a:rPr lang="en-US" sz="4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                                         </a:t>
            </a:r>
            <a:r>
              <a:rPr lang="en-US" sz="4000" b="1" i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Hòa Bình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-49213" y="0"/>
            <a:ext cx="919321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u="sng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Bài tập 2:</a:t>
            </a:r>
            <a:r>
              <a:rPr lang="en-U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b="1" i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Chọn tiếng thích hợp trong ngoặc đơn để hoàn chỉnh  bài văn sau: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685800" y="2362200"/>
            <a:ext cx="205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(nắng/lắng)</a:t>
            </a: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820738" y="2362200"/>
            <a:ext cx="9747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nắng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2209800" y="2852738"/>
            <a:ext cx="17621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(trúc/trút)</a:t>
            </a: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2344738" y="2852738"/>
            <a:ext cx="8159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trúc</a:t>
            </a:r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1962150" y="3341688"/>
            <a:ext cx="16287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(cút/cúc)</a:t>
            </a:r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2708275" y="3338513"/>
            <a:ext cx="7493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cúc</a:t>
            </a:r>
          </a:p>
        </p:txBody>
      </p: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4343400" y="3352800"/>
            <a:ext cx="37957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(lóng lánh/nóng nánh)</a:t>
            </a:r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4481513" y="3357563"/>
            <a:ext cx="17081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lóng lánh</a:t>
            </a:r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0" y="4295775"/>
            <a:ext cx="1651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(nên/lên)</a:t>
            </a:r>
          </a:p>
        </p:txBody>
      </p:sp>
      <p:sp>
        <p:nvSpPr>
          <p:cNvPr id="28687" name="Text Box 15"/>
          <p:cNvSpPr txBox="1">
            <a:spLocks noChangeArrowheads="1"/>
          </p:cNvSpPr>
          <p:nvPr/>
        </p:nvSpPr>
        <p:spPr bwMode="auto">
          <a:xfrm>
            <a:off x="120650" y="4295775"/>
            <a:ext cx="7715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nên</a:t>
            </a:r>
          </a:p>
        </p:txBody>
      </p:sp>
      <p:sp>
        <p:nvSpPr>
          <p:cNvPr id="28688" name="Text Box 16"/>
          <p:cNvSpPr txBox="1">
            <a:spLocks noChangeArrowheads="1"/>
          </p:cNvSpPr>
          <p:nvPr/>
        </p:nvSpPr>
        <p:spPr bwMode="auto">
          <a:xfrm>
            <a:off x="5213350" y="4297363"/>
            <a:ext cx="16732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(vúc/vút)</a:t>
            </a:r>
          </a:p>
        </p:txBody>
      </p:sp>
      <p:sp>
        <p:nvSpPr>
          <p:cNvPr id="28689" name="Text Box 17"/>
          <p:cNvSpPr txBox="1">
            <a:spLocks noChangeArrowheads="1"/>
          </p:cNvSpPr>
          <p:nvPr/>
        </p:nvSpPr>
        <p:spPr bwMode="auto">
          <a:xfrm>
            <a:off x="6064250" y="4302125"/>
            <a:ext cx="7032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vút</a:t>
            </a:r>
          </a:p>
        </p:txBody>
      </p:sp>
      <p:sp>
        <p:nvSpPr>
          <p:cNvPr id="28690" name="Text Box 18"/>
          <p:cNvSpPr txBox="1">
            <a:spLocks noChangeArrowheads="1"/>
          </p:cNvSpPr>
          <p:nvPr/>
        </p:nvSpPr>
        <p:spPr bwMode="auto">
          <a:xfrm>
            <a:off x="5711825" y="4813300"/>
            <a:ext cx="29733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(láo lức/náo nức)</a:t>
            </a:r>
          </a:p>
        </p:txBody>
      </p:sp>
      <p:sp>
        <p:nvSpPr>
          <p:cNvPr id="28691" name="Text Box 19"/>
          <p:cNvSpPr txBox="1">
            <a:spLocks noChangeArrowheads="1"/>
          </p:cNvSpPr>
          <p:nvPr/>
        </p:nvSpPr>
        <p:spPr bwMode="auto">
          <a:xfrm>
            <a:off x="7058025" y="4810125"/>
            <a:ext cx="14779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náo nức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54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7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70" dur="5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3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86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9" dur="5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102" dur="5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5" dur="5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118" dur="500"/>
                                        <p:tgtEl>
                                          <p:spTgt spid="286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1" dur="50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flower-rose-013_02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734881">
            <a:off x="3124200" y="4343400"/>
            <a:ext cx="1676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WordArt 5"/>
          <p:cNvSpPr>
            <a:spLocks noChangeArrowheads="1" noChangeShapeType="1" noTextEdit="1"/>
          </p:cNvSpPr>
          <p:nvPr/>
        </p:nvSpPr>
        <p:spPr bwMode="auto">
          <a:xfrm>
            <a:off x="1066800" y="1447800"/>
            <a:ext cx="71628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kern="10">
                <a:ln w="1587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</a:rPr>
              <a:t>Kính chúc quý thầy cô, các em học sinh</a:t>
            </a:r>
          </a:p>
        </p:txBody>
      </p:sp>
      <p:sp>
        <p:nvSpPr>
          <p:cNvPr id="12292" name="WordArt 6" descr="Woven mat"/>
          <p:cNvSpPr>
            <a:spLocks noChangeArrowheads="1" noChangeShapeType="1" noTextEdit="1"/>
          </p:cNvSpPr>
          <p:nvPr/>
        </p:nvSpPr>
        <p:spPr bwMode="auto">
          <a:xfrm>
            <a:off x="2438400" y="2686050"/>
            <a:ext cx="52959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FFFF"/>
              </a:contourClr>
            </a:sp3d>
          </a:bodyPr>
          <a:lstStyle/>
          <a:p>
            <a:r>
              <a:rPr lang="en-US" kern="1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</a:rPr>
              <a:t>khoẻ mạnh và hạnh phúc.</a:t>
            </a:r>
          </a:p>
        </p:txBody>
      </p:sp>
      <p:pic>
        <p:nvPicPr>
          <p:cNvPr id="495621" name="dong mau lac hong ppt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5400" y="6553200"/>
            <a:ext cx="228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6705600" y="6400800"/>
            <a:ext cx="22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.</a:t>
            </a:r>
          </a:p>
        </p:txBody>
      </p:sp>
      <p:pic>
        <p:nvPicPr>
          <p:cNvPr id="12295" name="Picture 4" descr="659204qfhni5vgxw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092950" y="-768350"/>
            <a:ext cx="4445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4" descr="659204qfhni5vgxw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50" y="538163"/>
            <a:ext cx="539750" cy="2509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Picture 4" descr="659204qfhni5vgxw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600200" y="-685800"/>
            <a:ext cx="381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8" name="Picture 4" descr="659204qfhni5vgxw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29600" y="533400"/>
            <a:ext cx="533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9" name="Picture 4" descr="659204qfhni5vgxw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403350" y="5002213"/>
            <a:ext cx="550863" cy="243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0" name="Picture 4" descr="659204qfhni5vgxw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328613" y="3810000"/>
            <a:ext cx="509587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1" name="Picture 4" descr="659204qfhni5vgxw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46599" flipV="1">
            <a:off x="7312819" y="5179219"/>
            <a:ext cx="534987" cy="205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2" name="Picture 4" descr="659204qfhni5vgxw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8148638" y="3657600"/>
            <a:ext cx="614362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3" name="Picture 2" descr="flower-rose-013_02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038600"/>
            <a:ext cx="1676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4" name="Picture 2" descr="flower-rose-013_02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19955">
            <a:off x="5105400" y="4373563"/>
            <a:ext cx="1524000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5" name="Picture 17" descr="Obst100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4196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6" name="Picture 18" descr="N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0" y="6692900"/>
            <a:ext cx="9144000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7" name="Picture 19" descr="N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5638800" y="3352800"/>
            <a:ext cx="68580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8" name="Picture 20" descr="N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0" y="0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9" name="Picture 21" descr="N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-3352800" y="3352800"/>
            <a:ext cx="68580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5639" name="dmlh 00_01_02-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6096000"/>
            <a:ext cx="5080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03414646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1240" fill="hold"/>
                                        <p:tgtEl>
                                          <p:spTgt spid="49563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95621"/>
                </p:tgtEl>
              </p:cMediaNode>
            </p:audio>
            <p:audio>
              <p:cMediaNode>
                <p:cTn id="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95639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513</TotalTime>
  <Words>212</Words>
  <Application>Microsoft Office PowerPoint</Application>
  <PresentationFormat>On-screen Show (4:3)</PresentationFormat>
  <Paragraphs>100</Paragraphs>
  <Slides>5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Ocean</vt:lpstr>
      <vt:lpstr>Slide 1</vt:lpstr>
      <vt:lpstr>Mai Văn Tạo</vt:lpstr>
      <vt:lpstr> Con đò lá tr ׳   qua sông   Trái mơ tròn trĩnh, quả bòng đung đưa        B ׳   nghiêng, lất phất hạt mưa B ׳  chao, gợn nước Tây Hồ lăn tăn.                                         Theo HỒ MINH HÀ</vt:lpstr>
      <vt:lpstr>                         Cái đẹp    Cuộc sống quanh ta thật đẹp. Có cái đẹp của đất trời:                   chang hòa như rót mật xuống quê hương, khóm                 xanh rì rào trong gió sớm, những bông               vàng  sương mai,…Có cái đẹp do bàn tay con người tạo                : những mái chùa cong                , những bức tranh rực rỡ sắc màu, những bài ca  lòng người…                                           Hòa Bình</vt:lpstr>
      <vt:lpstr>Slide 5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TRÂN TRỌNG CHÀO ĐÓN - Ban giám hiệu      - Qúy đồng nghiệp Về dự thao giảng trường cùng Thầy – Trò  lớp 4B trường Tiểu học Vị Tân I</dc:title>
  <dc:creator>*</dc:creator>
  <cp:lastModifiedBy>Admin</cp:lastModifiedBy>
  <cp:revision>45</cp:revision>
  <dcterms:created xsi:type="dcterms:W3CDTF">2009-01-07T07:16:55Z</dcterms:created>
  <dcterms:modified xsi:type="dcterms:W3CDTF">2017-01-23T15:35:55Z</dcterms:modified>
</cp:coreProperties>
</file>